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6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2725B-A418-4726-BC1B-CB6D64325ED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2B92B-F9DF-4912-A429-06685718E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3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218EC-0C6A-4763-93B2-51FE5386C255}" type="datetime1">
              <a:rPr lang="en-US" altLang="ko-KR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4400" y="9931213"/>
            <a:ext cx="2133600" cy="365125"/>
          </a:xfrm>
        </p:spPr>
        <p:txBody>
          <a:bodyPr/>
          <a:lstStyle>
            <a:lvl1pPr>
              <a:defRPr sz="1400" b="1">
                <a:solidFill>
                  <a:srgbClr val="0070C0"/>
                </a:solidFill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r>
              <a:rPr lang="en-US" dirty="0"/>
              <a:t> / 28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D528-83D7-43A7-83A2-84EC4D29FAAD}" type="datetime1">
              <a:rPr lang="en-US" altLang="ko-KR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6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6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28" Type="http://schemas.openxmlformats.org/officeDocument/2006/relationships/image" Target="../media/image188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31" Type="http://schemas.openxmlformats.org/officeDocument/2006/relationships/image" Target="../media/image19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6.png"/><Relationship Id="rId30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33.png"/><Relationship Id="rId7" Type="http://schemas.openxmlformats.org/officeDocument/2006/relationships/image" Target="../media/image19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94.png"/><Relationship Id="rId4" Type="http://schemas.openxmlformats.org/officeDocument/2006/relationships/image" Target="../media/image34.png"/><Relationship Id="rId9" Type="http://schemas.openxmlformats.org/officeDocument/2006/relationships/image" Target="../media/image1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3" Type="http://schemas.openxmlformats.org/officeDocument/2006/relationships/image" Target="../media/image202.png"/><Relationship Id="rId21" Type="http://schemas.openxmlformats.org/officeDocument/2006/relationships/image" Target="../media/image216.png"/><Relationship Id="rId7" Type="http://schemas.openxmlformats.org/officeDocument/2006/relationships/image" Target="../media/image203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" Type="http://schemas.openxmlformats.org/officeDocument/2006/relationships/image" Target="../media/image201.pn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0.png"/><Relationship Id="rId24" Type="http://schemas.openxmlformats.org/officeDocument/2006/relationships/image" Target="../media/image219.png"/><Relationship Id="rId5" Type="http://schemas.openxmlformats.org/officeDocument/2006/relationships/image" Target="../media/image199.png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4" Type="http://schemas.openxmlformats.org/officeDocument/2006/relationships/image" Target="../media/image12.png"/><Relationship Id="rId9" Type="http://schemas.openxmlformats.org/officeDocument/2006/relationships/image" Target="../media/image205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1.png"/><Relationship Id="rId7" Type="http://schemas.openxmlformats.org/officeDocument/2006/relationships/image" Target="../media/image10.png"/><Relationship Id="rId12" Type="http://schemas.openxmlformats.org/officeDocument/2006/relationships/image" Target="../media/image229.png"/><Relationship Id="rId17" Type="http://schemas.openxmlformats.org/officeDocument/2006/relationships/image" Target="../media/image200.png"/><Relationship Id="rId2" Type="http://schemas.openxmlformats.org/officeDocument/2006/relationships/image" Target="../media/image220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8.png"/><Relationship Id="rId5" Type="http://schemas.openxmlformats.org/officeDocument/2006/relationships/image" Target="../media/image223.png"/><Relationship Id="rId15" Type="http://schemas.openxmlformats.org/officeDocument/2006/relationships/image" Target="../media/image12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226.png"/><Relationship Id="rId14" Type="http://schemas.openxmlformats.org/officeDocument/2006/relationships/image" Target="../media/image2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199.png"/><Relationship Id="rId18" Type="http://schemas.openxmlformats.org/officeDocument/2006/relationships/image" Target="../media/image241.png"/><Relationship Id="rId3" Type="http://schemas.openxmlformats.org/officeDocument/2006/relationships/image" Target="../media/image140.png"/><Relationship Id="rId7" Type="http://schemas.openxmlformats.org/officeDocument/2006/relationships/image" Target="../media/image235.png"/><Relationship Id="rId12" Type="http://schemas.openxmlformats.org/officeDocument/2006/relationships/image" Target="../media/image12.png"/><Relationship Id="rId17" Type="http://schemas.openxmlformats.org/officeDocument/2006/relationships/image" Target="../media/image207.png"/><Relationship Id="rId2" Type="http://schemas.openxmlformats.org/officeDocument/2006/relationships/image" Target="../media/image231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10.png"/><Relationship Id="rId10" Type="http://schemas.openxmlformats.org/officeDocument/2006/relationships/image" Target="../media/image238.png"/><Relationship Id="rId19" Type="http://schemas.openxmlformats.org/officeDocument/2006/relationships/image" Target="../media/image242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18" Type="http://schemas.openxmlformats.org/officeDocument/2006/relationships/image" Target="../media/image255.png"/><Relationship Id="rId3" Type="http://schemas.openxmlformats.org/officeDocument/2006/relationships/image" Target="../media/image244.png"/><Relationship Id="rId21" Type="http://schemas.openxmlformats.org/officeDocument/2006/relationships/image" Target="../media/image258.png"/><Relationship Id="rId7" Type="http://schemas.openxmlformats.org/officeDocument/2006/relationships/image" Target="../media/image200.png"/><Relationship Id="rId12" Type="http://schemas.openxmlformats.org/officeDocument/2006/relationships/image" Target="../media/image249.png"/><Relationship Id="rId17" Type="http://schemas.openxmlformats.org/officeDocument/2006/relationships/image" Target="../media/image254.png"/><Relationship Id="rId25" Type="http://schemas.openxmlformats.org/officeDocument/2006/relationships/image" Target="../media/image262.png"/><Relationship Id="rId2" Type="http://schemas.openxmlformats.org/officeDocument/2006/relationships/image" Target="../media/image243.png"/><Relationship Id="rId16" Type="http://schemas.openxmlformats.org/officeDocument/2006/relationships/image" Target="../media/image253.png"/><Relationship Id="rId20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48.png"/><Relationship Id="rId24" Type="http://schemas.openxmlformats.org/officeDocument/2006/relationships/image" Target="../media/image261.png"/><Relationship Id="rId5" Type="http://schemas.openxmlformats.org/officeDocument/2006/relationships/image" Target="../media/image12.png"/><Relationship Id="rId15" Type="http://schemas.openxmlformats.org/officeDocument/2006/relationships/image" Target="../media/image252.png"/><Relationship Id="rId23" Type="http://schemas.openxmlformats.org/officeDocument/2006/relationships/image" Target="../media/image260.png"/><Relationship Id="rId10" Type="http://schemas.openxmlformats.org/officeDocument/2006/relationships/image" Target="../media/image247.png"/><Relationship Id="rId19" Type="http://schemas.openxmlformats.org/officeDocument/2006/relationships/image" Target="../media/image256.png"/><Relationship Id="rId4" Type="http://schemas.openxmlformats.org/officeDocument/2006/relationships/image" Target="../media/image10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2.png"/><Relationship Id="rId26" Type="http://schemas.openxmlformats.org/officeDocument/2006/relationships/image" Target="../media/image280.png"/><Relationship Id="rId3" Type="http://schemas.openxmlformats.org/officeDocument/2006/relationships/image" Target="../media/image10.png"/><Relationship Id="rId21" Type="http://schemas.openxmlformats.org/officeDocument/2006/relationships/image" Target="../media/image275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140.png"/><Relationship Id="rId25" Type="http://schemas.openxmlformats.org/officeDocument/2006/relationships/image" Target="../media/image279.png"/><Relationship Id="rId2" Type="http://schemas.openxmlformats.org/officeDocument/2006/relationships/image" Target="../media/image244.png"/><Relationship Id="rId16" Type="http://schemas.openxmlformats.org/officeDocument/2006/relationships/image" Target="../media/image271.png"/><Relationship Id="rId20" Type="http://schemas.openxmlformats.org/officeDocument/2006/relationships/image" Target="../media/image274.png"/><Relationship Id="rId29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67.png"/><Relationship Id="rId24" Type="http://schemas.openxmlformats.org/officeDocument/2006/relationships/image" Target="../media/image278.png"/><Relationship Id="rId5" Type="http://schemas.openxmlformats.org/officeDocument/2006/relationships/image" Target="../media/image199.png"/><Relationship Id="rId15" Type="http://schemas.openxmlformats.org/officeDocument/2006/relationships/image" Target="../media/image245.png"/><Relationship Id="rId23" Type="http://schemas.openxmlformats.org/officeDocument/2006/relationships/image" Target="../media/image277.png"/><Relationship Id="rId28" Type="http://schemas.openxmlformats.org/officeDocument/2006/relationships/image" Target="../media/image282.png"/><Relationship Id="rId10" Type="http://schemas.openxmlformats.org/officeDocument/2006/relationships/image" Target="../media/image266.png"/><Relationship Id="rId19" Type="http://schemas.openxmlformats.org/officeDocument/2006/relationships/image" Target="../media/image273.png"/><Relationship Id="rId4" Type="http://schemas.openxmlformats.org/officeDocument/2006/relationships/image" Target="../media/image12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Relationship Id="rId22" Type="http://schemas.openxmlformats.org/officeDocument/2006/relationships/image" Target="../media/image276.png"/><Relationship Id="rId27" Type="http://schemas.openxmlformats.org/officeDocument/2006/relationships/image" Target="../media/image281.png"/><Relationship Id="rId30" Type="http://schemas.openxmlformats.org/officeDocument/2006/relationships/image" Target="../media/image28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294.png"/><Relationship Id="rId26" Type="http://schemas.openxmlformats.org/officeDocument/2006/relationships/image" Target="../media/image301.png"/><Relationship Id="rId3" Type="http://schemas.openxmlformats.org/officeDocument/2006/relationships/image" Target="../media/image285.png"/><Relationship Id="rId21" Type="http://schemas.openxmlformats.org/officeDocument/2006/relationships/image" Target="../media/image296.png"/><Relationship Id="rId7" Type="http://schemas.openxmlformats.org/officeDocument/2006/relationships/image" Target="../media/image286.png"/><Relationship Id="rId12" Type="http://schemas.openxmlformats.org/officeDocument/2006/relationships/image" Target="../media/image289.png"/><Relationship Id="rId17" Type="http://schemas.openxmlformats.org/officeDocument/2006/relationships/image" Target="../media/image293.png"/><Relationship Id="rId25" Type="http://schemas.openxmlformats.org/officeDocument/2006/relationships/image" Target="../media/image300.png"/><Relationship Id="rId33" Type="http://schemas.openxmlformats.org/officeDocument/2006/relationships/image" Target="../media/image307.png"/><Relationship Id="rId2" Type="http://schemas.openxmlformats.org/officeDocument/2006/relationships/image" Target="../media/image10.png"/><Relationship Id="rId16" Type="http://schemas.openxmlformats.org/officeDocument/2006/relationships/image" Target="../media/image292.png"/><Relationship Id="rId20" Type="http://schemas.openxmlformats.org/officeDocument/2006/relationships/image" Target="../media/image135.png"/><Relationship Id="rId29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7.png"/><Relationship Id="rId24" Type="http://schemas.openxmlformats.org/officeDocument/2006/relationships/image" Target="../media/image299.png"/><Relationship Id="rId32" Type="http://schemas.openxmlformats.org/officeDocument/2006/relationships/image" Target="../media/image306.png"/><Relationship Id="rId5" Type="http://schemas.openxmlformats.org/officeDocument/2006/relationships/image" Target="../media/image199.png"/><Relationship Id="rId15" Type="http://schemas.openxmlformats.org/officeDocument/2006/relationships/image" Target="../media/image291.png"/><Relationship Id="rId23" Type="http://schemas.openxmlformats.org/officeDocument/2006/relationships/image" Target="../media/image298.png"/><Relationship Id="rId28" Type="http://schemas.openxmlformats.org/officeDocument/2006/relationships/image" Target="../media/image302.png"/><Relationship Id="rId10" Type="http://schemas.openxmlformats.org/officeDocument/2006/relationships/image" Target="../media/image288.png"/><Relationship Id="rId19" Type="http://schemas.openxmlformats.org/officeDocument/2006/relationships/image" Target="../media/image295.png"/><Relationship Id="rId31" Type="http://schemas.openxmlformats.org/officeDocument/2006/relationships/image" Target="../media/image305.png"/><Relationship Id="rId4" Type="http://schemas.openxmlformats.org/officeDocument/2006/relationships/image" Target="../media/image12.png"/><Relationship Id="rId9" Type="http://schemas.openxmlformats.org/officeDocument/2006/relationships/image" Target="../media/image287.png"/><Relationship Id="rId14" Type="http://schemas.openxmlformats.org/officeDocument/2006/relationships/image" Target="../media/image118.png"/><Relationship Id="rId22" Type="http://schemas.openxmlformats.org/officeDocument/2006/relationships/image" Target="../media/image297.png"/><Relationship Id="rId27" Type="http://schemas.openxmlformats.org/officeDocument/2006/relationships/image" Target="../media/image249.png"/><Relationship Id="rId30" Type="http://schemas.openxmlformats.org/officeDocument/2006/relationships/image" Target="../media/image304.png"/><Relationship Id="rId8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3" Type="http://schemas.openxmlformats.org/officeDocument/2006/relationships/image" Target="../media/image285.png"/><Relationship Id="rId21" Type="http://schemas.openxmlformats.org/officeDocument/2006/relationships/image" Target="../media/image322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2" Type="http://schemas.openxmlformats.org/officeDocument/2006/relationships/image" Target="../media/image10.png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5" Type="http://schemas.openxmlformats.org/officeDocument/2006/relationships/image" Target="../media/image199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4" Type="http://schemas.openxmlformats.org/officeDocument/2006/relationships/image" Target="../media/image12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18" Type="http://schemas.openxmlformats.org/officeDocument/2006/relationships/image" Target="../media/image338.png"/><Relationship Id="rId3" Type="http://schemas.openxmlformats.org/officeDocument/2006/relationships/image" Target="../media/image285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17" Type="http://schemas.openxmlformats.org/officeDocument/2006/relationships/image" Target="../media/image337.png"/><Relationship Id="rId2" Type="http://schemas.openxmlformats.org/officeDocument/2006/relationships/image" Target="../media/image10.png"/><Relationship Id="rId16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331.png"/><Relationship Id="rId5" Type="http://schemas.openxmlformats.org/officeDocument/2006/relationships/image" Target="../media/image199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4" Type="http://schemas.openxmlformats.org/officeDocument/2006/relationships/image" Target="../media/image12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.png"/><Relationship Id="rId7" Type="http://schemas.openxmlformats.org/officeDocument/2006/relationships/image" Target="../media/image3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94.png"/><Relationship Id="rId4" Type="http://schemas.openxmlformats.org/officeDocument/2006/relationships/image" Target="../media/image34.png"/><Relationship Id="rId9" Type="http://schemas.openxmlformats.org/officeDocument/2006/relationships/image" Target="../media/image3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4.png"/><Relationship Id="rId12" Type="http://schemas.openxmlformats.org/officeDocument/2006/relationships/image" Target="../media/image3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11" Type="http://schemas.openxmlformats.org/officeDocument/2006/relationships/image" Target="../media/image347.png"/><Relationship Id="rId5" Type="http://schemas.openxmlformats.org/officeDocument/2006/relationships/image" Target="../media/image343.png"/><Relationship Id="rId10" Type="http://schemas.openxmlformats.org/officeDocument/2006/relationships/image" Target="../media/image346.png"/><Relationship Id="rId4" Type="http://schemas.openxmlformats.org/officeDocument/2006/relationships/image" Target="../media/image342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9.png"/><Relationship Id="rId12" Type="http://schemas.openxmlformats.org/officeDocument/2006/relationships/image" Target="../media/image34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3.png"/><Relationship Id="rId11" Type="http://schemas.openxmlformats.org/officeDocument/2006/relationships/image" Target="../media/image346.png"/><Relationship Id="rId5" Type="http://schemas.openxmlformats.org/officeDocument/2006/relationships/image" Target="../media/image196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3.png"/><Relationship Id="rId7" Type="http://schemas.openxmlformats.org/officeDocument/2006/relationships/image" Target="../media/image3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54.png"/><Relationship Id="rId4" Type="http://schemas.openxmlformats.org/officeDocument/2006/relationships/image" Target="../media/image34.png"/><Relationship Id="rId9" Type="http://schemas.openxmlformats.org/officeDocument/2006/relationships/image" Target="../media/image3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12" Type="http://schemas.openxmlformats.org/officeDocument/2006/relationships/image" Target="../media/image36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8.png"/><Relationship Id="rId11" Type="http://schemas.openxmlformats.org/officeDocument/2006/relationships/image" Target="../media/image362.png"/><Relationship Id="rId5" Type="http://schemas.openxmlformats.org/officeDocument/2006/relationships/image" Target="../media/image357.png"/><Relationship Id="rId10" Type="http://schemas.openxmlformats.org/officeDocument/2006/relationships/image" Target="../media/image1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12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5" Type="http://schemas.openxmlformats.org/officeDocument/2006/relationships/image" Target="../media/image363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10.png"/><Relationship Id="rId3" Type="http://schemas.openxmlformats.org/officeDocument/2006/relationships/image" Target="../media/image42.png"/><Relationship Id="rId21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12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0.png"/><Relationship Id="rId18" Type="http://schemas.openxmlformats.org/officeDocument/2006/relationships/image" Target="../media/image75.png"/><Relationship Id="rId3" Type="http://schemas.openxmlformats.org/officeDocument/2006/relationships/image" Target="../media/image61.png"/><Relationship Id="rId21" Type="http://schemas.openxmlformats.org/officeDocument/2006/relationships/image" Target="../media/image5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image" Target="../media/image60.png"/><Relationship Id="rId16" Type="http://schemas.openxmlformats.org/officeDocument/2006/relationships/image" Target="../media/image7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19" Type="http://schemas.openxmlformats.org/officeDocument/2006/relationships/image" Target="../media/image12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Relationship Id="rId22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57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12.png"/><Relationship Id="rId2" Type="http://schemas.openxmlformats.org/officeDocument/2006/relationships/image" Target="../media/image77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19" Type="http://schemas.openxmlformats.org/officeDocument/2006/relationships/image" Target="../media/image58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.png"/><Relationship Id="rId18" Type="http://schemas.openxmlformats.org/officeDocument/2006/relationships/image" Target="../media/image89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58.png"/><Relationship Id="rId2" Type="http://schemas.openxmlformats.org/officeDocument/2006/relationships/image" Target="../media/image9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2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6.png"/><Relationship Id="rId21" Type="http://schemas.openxmlformats.org/officeDocument/2006/relationships/image" Target="../media/image122.png"/><Relationship Id="rId34" Type="http://schemas.openxmlformats.org/officeDocument/2006/relationships/image" Target="../media/image13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image" Target="../media/image5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37" Type="http://schemas.openxmlformats.org/officeDocument/2006/relationships/image" Target="../media/image57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36" Type="http://schemas.openxmlformats.org/officeDocument/2006/relationships/image" Target="../media/image12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31" Type="http://schemas.openxmlformats.org/officeDocument/2006/relationships/image" Target="../media/image13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0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26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28" Type="http://schemas.openxmlformats.org/officeDocument/2006/relationships/image" Target="../media/image12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31" Type="http://schemas.openxmlformats.org/officeDocument/2006/relationships/image" Target="../media/image161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0.png"/><Relationship Id="rId30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24470" y="-60414"/>
            <a:ext cx="3289848" cy="1046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28025" y="2435401"/>
            <a:ext cx="5877671" cy="7850313"/>
            <a:chOff x="12128025" y="2435401"/>
            <a:chExt cx="5877671" cy="785031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28025" y="2435401"/>
              <a:ext cx="5877671" cy="7850313"/>
              <a:chOff x="12128025" y="2435401"/>
              <a:chExt cx="5877671" cy="785031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28025" y="2435401"/>
                <a:ext cx="5877671" cy="78503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701578" y="3751215"/>
              <a:ext cx="2289592" cy="6247229"/>
              <a:chOff x="12701578" y="3751215"/>
              <a:chExt cx="2289592" cy="62472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701578" y="3751215"/>
                <a:ext cx="2289592" cy="62472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132726" y="3751215"/>
              <a:ext cx="2289592" cy="6247229"/>
              <a:chOff x="15132726" y="3751215"/>
              <a:chExt cx="2289592" cy="624722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132726" y="3751215"/>
                <a:ext cx="2289592" cy="624722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79107" y="2346916"/>
              <a:ext cx="3742286" cy="194853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7523022" y="6674020"/>
              <a:ext cx="340231" cy="425495"/>
              <a:chOff x="17523022" y="6674020"/>
              <a:chExt cx="340231" cy="4254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23022" y="6674020"/>
                <a:ext cx="340231" cy="42549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23022" y="7258382"/>
              <a:ext cx="340231" cy="425495"/>
              <a:chOff x="17523022" y="7258382"/>
              <a:chExt cx="340231" cy="4254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523022" y="7258382"/>
                <a:ext cx="340231" cy="4254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030534" y="9444642"/>
            <a:ext cx="841073" cy="841073"/>
            <a:chOff x="2030534" y="9444642"/>
            <a:chExt cx="841073" cy="8410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534" y="9444642"/>
              <a:ext cx="841073" cy="8410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6080" y="9425492"/>
            <a:ext cx="2257524" cy="11502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77637" y="9627997"/>
            <a:ext cx="3960295" cy="9777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1435" y="3612315"/>
            <a:ext cx="9999097" cy="1807192"/>
            <a:chOff x="1121435" y="3612315"/>
            <a:chExt cx="9999097" cy="18071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1435" y="3612315"/>
              <a:ext cx="9999097" cy="18071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26853" y="5389358"/>
            <a:ext cx="7261257" cy="9747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67252" y="67958"/>
            <a:ext cx="3350248" cy="16857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6611" y="3259887"/>
            <a:ext cx="12397286" cy="33553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1810" y="3421884"/>
            <a:ext cx="7119919" cy="2085363"/>
            <a:chOff x="1351810" y="3421884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810" y="3421884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4543" y="5392340"/>
            <a:ext cx="10111641" cy="28571"/>
            <a:chOff x="8434543" y="5392340"/>
            <a:chExt cx="1011164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4543" y="5392340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470" y="3421884"/>
            <a:ext cx="1660802" cy="28571"/>
            <a:chOff x="-260470" y="3421884"/>
            <a:chExt cx="1660802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470" y="3421884"/>
              <a:ext cx="1660802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2935" y="3900751"/>
            <a:ext cx="566240" cy="933529"/>
            <a:chOff x="8772935" y="3900751"/>
            <a:chExt cx="566240" cy="9335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8772935" y="3900751"/>
              <a:ext cx="566240" cy="9335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032" y="3407610"/>
            <a:ext cx="7509562" cy="2570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2316" y="2577013"/>
            <a:ext cx="2576533" cy="12473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D337C-209D-9A35-BCFF-E8EEFB9B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29735" y="3255143"/>
            <a:ext cx="2725003" cy="1092618"/>
            <a:chOff x="3129735" y="3255143"/>
            <a:chExt cx="2725003" cy="1092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9735" y="3255143"/>
              <a:ext cx="2725003" cy="10926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2960" y="3498772"/>
            <a:ext cx="3495467" cy="847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82401" y="6549454"/>
            <a:ext cx="2661623" cy="1092618"/>
            <a:chOff x="3182401" y="6549454"/>
            <a:chExt cx="2661623" cy="10926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2401" y="6549454"/>
              <a:ext cx="2661623" cy="1092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8019" y="1881434"/>
            <a:ext cx="4123319" cy="1092618"/>
            <a:chOff x="9148019" y="1881434"/>
            <a:chExt cx="4123319" cy="10926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019" y="1881434"/>
              <a:ext cx="4123319" cy="10926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76433" y="1996086"/>
            <a:ext cx="5348019" cy="9806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8019" y="3257161"/>
            <a:ext cx="4123319" cy="1092618"/>
            <a:chOff x="9148019" y="3257161"/>
            <a:chExt cx="4123319" cy="10926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019" y="3257161"/>
              <a:ext cx="4123319" cy="10926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1547" y="3219432"/>
            <a:ext cx="4503533" cy="1285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8019" y="4632889"/>
            <a:ext cx="4123319" cy="1092618"/>
            <a:chOff x="9148019" y="4632889"/>
            <a:chExt cx="4123319" cy="10926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019" y="4632889"/>
              <a:ext cx="4123319" cy="10926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2767" y="4595160"/>
            <a:ext cx="5031143" cy="12854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38495" y="6551473"/>
            <a:ext cx="4132843" cy="1092618"/>
            <a:chOff x="9138495" y="6551473"/>
            <a:chExt cx="4132843" cy="10926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8495" y="6551473"/>
              <a:ext cx="4132843" cy="10926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69881" y="6513744"/>
            <a:ext cx="4835533" cy="12854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38495" y="8092844"/>
            <a:ext cx="4132843" cy="1092618"/>
            <a:chOff x="9138495" y="8092844"/>
            <a:chExt cx="4132843" cy="109261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8495" y="8092844"/>
              <a:ext cx="4132843" cy="10926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78042" y="3763068"/>
            <a:ext cx="3902932" cy="3797345"/>
            <a:chOff x="13878042" y="3763068"/>
            <a:chExt cx="3902932" cy="37973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78042" y="3763068"/>
              <a:ext cx="3902932" cy="379734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25986" y="8028562"/>
            <a:ext cx="4995790" cy="12854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17382" y="6778217"/>
            <a:ext cx="3413610" cy="847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54738" y="3801452"/>
            <a:ext cx="449732" cy="21429"/>
            <a:chOff x="5854738" y="3801452"/>
            <a:chExt cx="449732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4738" y="3801452"/>
              <a:ext cx="449732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04471" y="1879415"/>
            <a:ext cx="2412539" cy="1092618"/>
            <a:chOff x="6304471" y="1879415"/>
            <a:chExt cx="2412539" cy="10926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4471" y="1879415"/>
              <a:ext cx="2412539" cy="109261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32783" y="2038483"/>
            <a:ext cx="3860457" cy="876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304471" y="3255143"/>
            <a:ext cx="2412539" cy="1092618"/>
            <a:chOff x="6304471" y="3255143"/>
            <a:chExt cx="2412539" cy="10926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4471" y="3255143"/>
              <a:ext cx="2412539" cy="109261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32783" y="3414210"/>
            <a:ext cx="3860457" cy="876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04471" y="4630870"/>
            <a:ext cx="2412539" cy="1092618"/>
            <a:chOff x="6304471" y="4630870"/>
            <a:chExt cx="2412539" cy="10926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4471" y="4630870"/>
              <a:ext cx="2412539" cy="109261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2783" y="4789938"/>
            <a:ext cx="3860457" cy="876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304471" y="6549454"/>
            <a:ext cx="2412539" cy="1092618"/>
            <a:chOff x="6304471" y="6549454"/>
            <a:chExt cx="2412539" cy="109261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4471" y="6549454"/>
              <a:ext cx="2412539" cy="10926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04471" y="8092844"/>
            <a:ext cx="2412539" cy="1092618"/>
            <a:chOff x="6304471" y="8092844"/>
            <a:chExt cx="2412539" cy="109261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4471" y="8092844"/>
              <a:ext cx="2412539" cy="10926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54738" y="7095763"/>
            <a:ext cx="449732" cy="21429"/>
            <a:chOff x="5854738" y="7095763"/>
            <a:chExt cx="449732" cy="214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4738" y="7095763"/>
              <a:ext cx="449732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04636" y="2404296"/>
            <a:ext cx="449732" cy="21429"/>
            <a:chOff x="8704636" y="2404296"/>
            <a:chExt cx="449732" cy="214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04636" y="2404296"/>
              <a:ext cx="449732" cy="2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07810" y="3801452"/>
            <a:ext cx="449732" cy="21429"/>
            <a:chOff x="8707810" y="3801452"/>
            <a:chExt cx="449732" cy="214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07810" y="3801452"/>
              <a:ext cx="449732" cy="2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717334" y="5169674"/>
            <a:ext cx="449732" cy="21429"/>
            <a:chOff x="8717334" y="5169674"/>
            <a:chExt cx="449732" cy="2142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17334" y="5169674"/>
              <a:ext cx="449732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693525" y="7095763"/>
            <a:ext cx="449732" cy="21429"/>
            <a:chOff x="8693525" y="7095763"/>
            <a:chExt cx="449732" cy="2142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3525" y="7095763"/>
              <a:ext cx="449732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698287" y="8639153"/>
            <a:ext cx="449732" cy="21429"/>
            <a:chOff x="8698287" y="8639153"/>
            <a:chExt cx="449732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8287" y="8639153"/>
              <a:ext cx="449732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378710" y="3102874"/>
            <a:ext cx="283109" cy="21429"/>
            <a:chOff x="7378710" y="3102874"/>
            <a:chExt cx="283109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7378710" y="3102874"/>
              <a:ext cx="283109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378710" y="4478601"/>
            <a:ext cx="283109" cy="21429"/>
            <a:chOff x="7378710" y="4478601"/>
            <a:chExt cx="283109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7378710" y="4478601"/>
              <a:ext cx="283109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94879" y="7856744"/>
            <a:ext cx="450771" cy="21429"/>
            <a:chOff x="7294879" y="7856744"/>
            <a:chExt cx="450771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7294879" y="7856744"/>
              <a:ext cx="450771" cy="21429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31592" y="8223340"/>
            <a:ext cx="3803314" cy="87600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22069" y="6729588"/>
            <a:ext cx="3841410" cy="87600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80538" y="89181"/>
            <a:ext cx="6953495" cy="1019048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032944" y="4286013"/>
            <a:ext cx="2716819" cy="542857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922525" y="7591267"/>
            <a:ext cx="2817724" cy="53333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4779444" y="2970538"/>
            <a:ext cx="2369334" cy="841073"/>
            <a:chOff x="14779444" y="2970538"/>
            <a:chExt cx="2369334" cy="84107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6307705" y="2970538"/>
              <a:ext cx="841073" cy="841073"/>
              <a:chOff x="16307705" y="2970538"/>
              <a:chExt cx="841073" cy="84107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307705" y="2970538"/>
                <a:ext cx="841073" cy="841073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677577" y="3014067"/>
              <a:ext cx="2082610" cy="81387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20100" y="420339"/>
            <a:ext cx="2567491" cy="4722719"/>
            <a:chOff x="420100" y="420339"/>
            <a:chExt cx="2567491" cy="472271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-787148" y="3710397"/>
              <a:ext cx="2714930" cy="150000"/>
              <a:chOff x="-787148" y="3710397"/>
              <a:chExt cx="2714930" cy="150000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-787148" y="3710397"/>
                <a:ext cx="2714930" cy="150000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1579" y="1613035"/>
              <a:ext cx="1964705" cy="3708086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A5CB82-1A76-1E25-5F92-25EC5E68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1810" y="3421884"/>
            <a:ext cx="7119919" cy="2085363"/>
            <a:chOff x="1351810" y="3421884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810" y="3421884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4543" y="5392340"/>
            <a:ext cx="10111641" cy="28571"/>
            <a:chOff x="8434543" y="5392340"/>
            <a:chExt cx="1011164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4543" y="5392340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470" y="3421884"/>
            <a:ext cx="1660802" cy="28571"/>
            <a:chOff x="-260470" y="3421884"/>
            <a:chExt cx="1660802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470" y="3421884"/>
              <a:ext cx="1660802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2935" y="3900751"/>
            <a:ext cx="566240" cy="933529"/>
            <a:chOff x="8772935" y="3900751"/>
            <a:chExt cx="566240" cy="9335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8772935" y="3900751"/>
              <a:ext cx="566240" cy="933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50096" y="9308464"/>
            <a:ext cx="7650054" cy="28571"/>
            <a:chOff x="4550096" y="9308464"/>
            <a:chExt cx="7650054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550096" y="9308464"/>
              <a:ext cx="7650054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7785" y="3407610"/>
            <a:ext cx="7561638" cy="2570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66893" y="5888861"/>
            <a:ext cx="1229438" cy="33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72664" y="5972671"/>
            <a:ext cx="3131248" cy="45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9335" y="2577013"/>
            <a:ext cx="2585476" cy="12473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5DED10-FC25-7546-FD7B-C112F039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2764" y="1011134"/>
            <a:ext cx="3478790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5808" y="2141734"/>
            <a:ext cx="9072561" cy="28571"/>
            <a:chOff x="8425808" y="2141734"/>
            <a:chExt cx="907256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5808" y="2141734"/>
              <a:ext cx="9072561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569638" y="-1346125"/>
            <a:ext cx="29424009" cy="139514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10005" y="109499"/>
            <a:ext cx="6285038" cy="10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0100" y="420339"/>
            <a:ext cx="2567491" cy="4722777"/>
            <a:chOff x="420100" y="420339"/>
            <a:chExt cx="2567491" cy="4722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87467" y="4010079"/>
              <a:ext cx="2115568" cy="150000"/>
              <a:chOff x="-487467" y="4010079"/>
              <a:chExt cx="2115568" cy="1500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-487467" y="4010079"/>
                <a:ext cx="2115568" cy="15000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579" y="1613035"/>
              <a:ext cx="1935390" cy="3708086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4E3452-7D4B-C054-21A3-53F03EBE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1531" y="3421640"/>
            <a:ext cx="1728162" cy="1012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7758" y="3785327"/>
            <a:ext cx="5131448" cy="2079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0100" y="420339"/>
            <a:ext cx="2567491" cy="4722777"/>
            <a:chOff x="420100" y="420339"/>
            <a:chExt cx="2567491" cy="47227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-487467" y="4010079"/>
              <a:ext cx="2115568" cy="150000"/>
              <a:chOff x="-487467" y="4010079"/>
              <a:chExt cx="2115568" cy="1500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-487467" y="4010079"/>
                <a:ext cx="2115568" cy="15000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579" y="1613035"/>
              <a:ext cx="1935390" cy="3708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5543" y="2953510"/>
            <a:ext cx="6134355" cy="35076"/>
            <a:chOff x="2835543" y="2953510"/>
            <a:chExt cx="6134355" cy="35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5543" y="2953510"/>
              <a:ext cx="6134355" cy="350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0733" y="2250626"/>
            <a:ext cx="5268381" cy="847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17599" y="3409192"/>
            <a:ext cx="1284590" cy="441029"/>
            <a:chOff x="4817599" y="3409192"/>
            <a:chExt cx="1284590" cy="4410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7599" y="3409192"/>
              <a:ext cx="1284590" cy="4410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0527" y="3431483"/>
            <a:ext cx="1453436" cy="437452"/>
            <a:chOff x="6370527" y="3431483"/>
            <a:chExt cx="1453436" cy="4374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70527" y="3431483"/>
              <a:ext cx="1453436" cy="4374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04413" y="116154"/>
            <a:ext cx="7326410" cy="1019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62964" y="6152717"/>
            <a:ext cx="4626714" cy="10125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03482" y="6584431"/>
            <a:ext cx="2685889" cy="274070"/>
            <a:chOff x="3503482" y="6584431"/>
            <a:chExt cx="2685889" cy="2740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3482" y="6584431"/>
              <a:ext cx="2685889" cy="2740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44794" y="4135753"/>
            <a:ext cx="3824520" cy="3599587"/>
            <a:chOff x="11744794" y="4135753"/>
            <a:chExt cx="3824520" cy="35995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44794" y="4135753"/>
              <a:ext cx="3824520" cy="35995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4274377"/>
            <a:ext cx="909524" cy="689416"/>
            <a:chOff x="9142857" y="4274377"/>
            <a:chExt cx="909524" cy="6894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4274377"/>
              <a:ext cx="909524" cy="6894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92445" y="2282898"/>
            <a:ext cx="5123745" cy="1645362"/>
            <a:chOff x="11192445" y="2282898"/>
            <a:chExt cx="5123745" cy="16453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92445" y="2282898"/>
              <a:ext cx="5123745" cy="16453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05333" y="7811781"/>
            <a:ext cx="3649295" cy="10127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53328" y="5665002"/>
            <a:ext cx="1564600" cy="6857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23705" y="2888731"/>
            <a:ext cx="4555929" cy="35076"/>
            <a:chOff x="11523705" y="2888731"/>
            <a:chExt cx="4555929" cy="350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23705" y="2888731"/>
              <a:ext cx="4555929" cy="3507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20672" y="3052501"/>
            <a:ext cx="3391038" cy="8617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41518" y="2362261"/>
            <a:ext cx="953400" cy="7044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09123" y="9184329"/>
            <a:ext cx="6552517" cy="670150"/>
            <a:chOff x="6009123" y="9184329"/>
            <a:chExt cx="6552517" cy="6701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57651" y="9186676"/>
              <a:ext cx="7357581" cy="99369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232067" y="9222797"/>
              <a:ext cx="329572" cy="220146"/>
              <a:chOff x="12232067" y="9222797"/>
              <a:chExt cx="329572" cy="22014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232067" y="9222797"/>
                <a:ext cx="329572" cy="22014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009123" y="9184329"/>
              <a:ext cx="329572" cy="220146"/>
              <a:chOff x="6009123" y="9184329"/>
              <a:chExt cx="329572" cy="22014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6009123" y="9184329"/>
                <a:ext cx="329572" cy="220146"/>
              </a:xfrm>
              <a:prstGeom prst="rect">
                <a:avLst/>
              </a:prstGeom>
            </p:spPr>
          </p:pic>
        </p:grp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F7DA8-0033-3C0C-1E22-B8EDEDFB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0212" y="1928072"/>
            <a:ext cx="10270571" cy="2011891"/>
            <a:chOff x="3040212" y="1928072"/>
            <a:chExt cx="10270571" cy="2011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0212" y="1928072"/>
              <a:ext cx="10270571" cy="20118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1097" y="2072424"/>
            <a:ext cx="9951829" cy="2231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69261" y="1585053"/>
            <a:ext cx="8357725" cy="35076"/>
            <a:chOff x="3169261" y="1585053"/>
            <a:chExt cx="8357725" cy="350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9261" y="1585053"/>
              <a:ext cx="8357725" cy="350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17297" y="4303759"/>
            <a:ext cx="3286612" cy="4279547"/>
            <a:chOff x="3317297" y="4303759"/>
            <a:chExt cx="3286612" cy="42795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7297" y="4303759"/>
              <a:ext cx="3286612" cy="42795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57873" y="4303759"/>
            <a:ext cx="5195789" cy="5293321"/>
            <a:chOff x="8057873" y="4303759"/>
            <a:chExt cx="5195789" cy="52933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7873" y="4303759"/>
              <a:ext cx="5195789" cy="52933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75790" y="2653426"/>
            <a:ext cx="1794212" cy="540018"/>
            <a:chOff x="14575790" y="2653426"/>
            <a:chExt cx="1794212" cy="5400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5790" y="2653426"/>
              <a:ext cx="1794212" cy="5400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01259" y="2671997"/>
            <a:ext cx="627374" cy="475548"/>
            <a:chOff x="13501259" y="2671997"/>
            <a:chExt cx="627374" cy="475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01259" y="2671997"/>
              <a:ext cx="627374" cy="4755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64396" y="963579"/>
            <a:ext cx="1890048" cy="8474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30308" y="8413090"/>
            <a:ext cx="3927010" cy="9142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83326" y="9449779"/>
            <a:ext cx="5195762" cy="9142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13322" y="3322163"/>
            <a:ext cx="4566838" cy="4666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04413" y="116154"/>
            <a:ext cx="7326410" cy="1019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0100" y="420339"/>
            <a:ext cx="2567491" cy="4722777"/>
            <a:chOff x="420100" y="420339"/>
            <a:chExt cx="2567491" cy="47227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487467" y="4010079"/>
              <a:ext cx="2115568" cy="150000"/>
              <a:chOff x="-487467" y="4010079"/>
              <a:chExt cx="2115568" cy="15000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-487467" y="4010079"/>
                <a:ext cx="2115568" cy="15000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579" y="1613035"/>
              <a:ext cx="1935390" cy="3708086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D9CF7-5BB8-C4A5-B816-A121BF42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17989" y="1908476"/>
            <a:ext cx="7119974" cy="2791427"/>
            <a:chOff x="10417989" y="1908476"/>
            <a:chExt cx="7119974" cy="27914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7989" y="1908476"/>
              <a:ext cx="7119974" cy="2791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0996" y="2339008"/>
            <a:ext cx="267368" cy="267368"/>
            <a:chOff x="2730996" y="2339008"/>
            <a:chExt cx="267368" cy="2673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0996" y="2339008"/>
              <a:ext cx="267368" cy="2673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64792" y="1890937"/>
            <a:ext cx="6364790" cy="35076"/>
            <a:chOff x="2864792" y="1890937"/>
            <a:chExt cx="6364790" cy="35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4792" y="1890937"/>
              <a:ext cx="6364790" cy="350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0956" y="2232341"/>
            <a:ext cx="5761038" cy="263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9927" y="1268616"/>
            <a:ext cx="2486324" cy="847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8445" y="6450610"/>
            <a:ext cx="6499143" cy="2479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30996" y="6505646"/>
            <a:ext cx="267368" cy="267368"/>
            <a:chOff x="2730996" y="6505646"/>
            <a:chExt cx="267368" cy="2673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0996" y="6505646"/>
              <a:ext cx="267368" cy="267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5831" y="6083290"/>
            <a:ext cx="4240293" cy="35076"/>
            <a:chOff x="2865831" y="6083290"/>
            <a:chExt cx="4240293" cy="350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5831" y="6083290"/>
              <a:ext cx="4240293" cy="350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9424" y="5455853"/>
            <a:ext cx="2893267" cy="12729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18195" y="5817326"/>
            <a:ext cx="3596477" cy="3195991"/>
            <a:chOff x="14118195" y="5817326"/>
            <a:chExt cx="3596477" cy="31959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8195" y="5817326"/>
              <a:ext cx="3596477" cy="31959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94698" y="5817326"/>
            <a:ext cx="3219607" cy="3219607"/>
            <a:chOff x="10594698" y="5817326"/>
            <a:chExt cx="3219607" cy="32196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94698" y="5817326"/>
              <a:ext cx="3219607" cy="32196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30996" y="7268803"/>
            <a:ext cx="267368" cy="267368"/>
            <a:chOff x="2730996" y="7268803"/>
            <a:chExt cx="267368" cy="2673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0996" y="7268803"/>
              <a:ext cx="267368" cy="267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0100" y="420339"/>
            <a:ext cx="2567491" cy="4722777"/>
            <a:chOff x="420100" y="420339"/>
            <a:chExt cx="2567491" cy="47227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487467" y="4010079"/>
              <a:ext cx="2115568" cy="150000"/>
              <a:chOff x="-487467" y="4010079"/>
              <a:chExt cx="2115568" cy="15000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-487467" y="4010079"/>
                <a:ext cx="2115568" cy="15000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1579" y="1613035"/>
              <a:ext cx="1935390" cy="37080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17989" y="5642527"/>
            <a:ext cx="7154528" cy="3542107"/>
            <a:chOff x="10417989" y="5642527"/>
            <a:chExt cx="7154528" cy="354210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7989" y="5642527"/>
              <a:ext cx="7154528" cy="354210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04413" y="116154"/>
            <a:ext cx="7326410" cy="10190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385265" y="9286344"/>
            <a:ext cx="5219977" cy="534817"/>
            <a:chOff x="11385265" y="9286344"/>
            <a:chExt cx="5219977" cy="5348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99405" y="9286400"/>
              <a:ext cx="5795038" cy="78805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342693" y="9316989"/>
              <a:ext cx="262550" cy="175376"/>
              <a:chOff x="16342693" y="9316989"/>
              <a:chExt cx="262550" cy="17537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342693" y="9316989"/>
                <a:ext cx="262550" cy="1753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385265" y="9286344"/>
              <a:ext cx="262550" cy="175376"/>
              <a:chOff x="11385265" y="9286344"/>
              <a:chExt cx="262550" cy="17537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1385265" y="9286344"/>
                <a:ext cx="262550" cy="175376"/>
              </a:xfrm>
              <a:prstGeom prst="rect">
                <a:avLst/>
              </a:prstGeom>
            </p:spPr>
          </p:pic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865E3-128E-69FC-6449-BB768404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6402" y="6074074"/>
            <a:ext cx="13468360" cy="3238095"/>
            <a:chOff x="3436402" y="6074074"/>
            <a:chExt cx="13468360" cy="3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6402" y="6074074"/>
              <a:ext cx="13468360" cy="32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50180" y="45739"/>
            <a:ext cx="6383838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0100" y="420339"/>
            <a:ext cx="2567491" cy="4722777"/>
            <a:chOff x="420100" y="420339"/>
            <a:chExt cx="2567491" cy="47227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87467" y="4010079"/>
              <a:ext cx="2115568" cy="150000"/>
              <a:chOff x="-487467" y="4010079"/>
              <a:chExt cx="2115568" cy="1500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-487467" y="4010079"/>
                <a:ext cx="2115568" cy="15000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579" y="1613035"/>
              <a:ext cx="1935390" cy="3708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3896" y="2468941"/>
            <a:ext cx="5414750" cy="35076"/>
            <a:chOff x="3063896" y="2468941"/>
            <a:chExt cx="5414750" cy="350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3896" y="2468941"/>
              <a:ext cx="5414750" cy="350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967" y="1854777"/>
            <a:ext cx="3656952" cy="12729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63250" y="6652197"/>
            <a:ext cx="3924219" cy="2277972"/>
            <a:chOff x="8663250" y="6652197"/>
            <a:chExt cx="3924219" cy="22779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63250" y="6652197"/>
              <a:ext cx="3924219" cy="22779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60231" y="2643256"/>
            <a:ext cx="5441438" cy="24792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90576" y="3108124"/>
            <a:ext cx="465068" cy="477629"/>
            <a:chOff x="9390576" y="3108124"/>
            <a:chExt cx="465068" cy="4776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90576" y="3108124"/>
              <a:ext cx="465068" cy="4776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58708" y="6652197"/>
            <a:ext cx="4047862" cy="2277972"/>
            <a:chOff x="3658708" y="6652197"/>
            <a:chExt cx="4047862" cy="22779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8708" y="6652197"/>
              <a:ext cx="4047862" cy="22779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42564" y="6608153"/>
            <a:ext cx="2498666" cy="2322016"/>
            <a:chOff x="14042564" y="6608153"/>
            <a:chExt cx="2498666" cy="23220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42564" y="6608153"/>
              <a:ext cx="2498666" cy="23220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92151" y="2013205"/>
            <a:ext cx="7148797" cy="2030855"/>
            <a:chOff x="10692151" y="2013205"/>
            <a:chExt cx="7148797" cy="20308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2151" y="2013205"/>
              <a:ext cx="7148797" cy="20308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42449" y="2600549"/>
            <a:ext cx="5414750" cy="35076"/>
            <a:chOff x="11042449" y="2600549"/>
            <a:chExt cx="5414750" cy="350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42449" y="2600549"/>
              <a:ext cx="5414750" cy="350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38832" y="7552368"/>
            <a:ext cx="465068" cy="477629"/>
            <a:chOff x="13138832" y="7552368"/>
            <a:chExt cx="465068" cy="4776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38832" y="7552368"/>
              <a:ext cx="465068" cy="47762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98934" y="2354621"/>
            <a:ext cx="2215962" cy="7044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94487" y="2852494"/>
            <a:ext cx="5013619" cy="18982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72985" y="6125010"/>
            <a:ext cx="972448" cy="70449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26478" y="8965832"/>
            <a:ext cx="4741448" cy="2742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66993" y="6122524"/>
            <a:ext cx="972610" cy="7044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56840" y="6113902"/>
            <a:ext cx="972610" cy="70449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22195" y="2013174"/>
            <a:ext cx="1206029" cy="876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864651" y="4976638"/>
            <a:ext cx="5886747" cy="603528"/>
            <a:chOff x="6864651" y="4976638"/>
            <a:chExt cx="5886747" cy="60352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09311" y="4975887"/>
              <a:ext cx="6153876" cy="89379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2455312" y="5011198"/>
              <a:ext cx="296086" cy="197778"/>
              <a:chOff x="12455312" y="5011198"/>
              <a:chExt cx="296086" cy="19777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455312" y="5011198"/>
                <a:ext cx="296086" cy="19777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864651" y="4976638"/>
              <a:ext cx="296086" cy="197778"/>
              <a:chOff x="6864651" y="4976638"/>
              <a:chExt cx="296086" cy="19777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10800000">
                <a:off x="6864651" y="4976638"/>
                <a:ext cx="296086" cy="197778"/>
              </a:xfrm>
              <a:prstGeom prst="rect">
                <a:avLst/>
              </a:prstGeom>
            </p:spPr>
          </p:pic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EEA14-3E95-27DA-FBC2-A50E824F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50180" y="45739"/>
            <a:ext cx="6383838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100" y="420339"/>
            <a:ext cx="2567491" cy="4722777"/>
            <a:chOff x="420100" y="420339"/>
            <a:chExt cx="2567491" cy="47227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487467" y="4010079"/>
              <a:ext cx="2115568" cy="150000"/>
              <a:chOff x="-487467" y="4010079"/>
              <a:chExt cx="2115568" cy="1500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-487467" y="4010079"/>
                <a:ext cx="2115568" cy="15000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579" y="1613035"/>
              <a:ext cx="1935390" cy="37080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4724" y="6331580"/>
            <a:ext cx="5995990" cy="3575187"/>
            <a:chOff x="10664724" y="6331580"/>
            <a:chExt cx="5995990" cy="35751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4724" y="6331580"/>
              <a:ext cx="5995990" cy="35751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64724" y="2323722"/>
            <a:ext cx="5995990" cy="3501788"/>
            <a:chOff x="10664724" y="2323722"/>
            <a:chExt cx="5995990" cy="35017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4724" y="2323722"/>
              <a:ext cx="5995990" cy="35017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32011" y="1260116"/>
            <a:ext cx="2513410" cy="847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8754" y="3651751"/>
            <a:ext cx="2150633" cy="1661600"/>
            <a:chOff x="3348754" y="3651751"/>
            <a:chExt cx="2150633" cy="16616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48754" y="3651751"/>
              <a:ext cx="2150633" cy="16616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81081" y="3592717"/>
            <a:ext cx="2385965" cy="1870890"/>
            <a:chOff x="6581081" y="3592717"/>
            <a:chExt cx="2385965" cy="1870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1081" y="3592717"/>
              <a:ext cx="2385965" cy="18708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47122" y="3948560"/>
            <a:ext cx="4490381" cy="15932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20937" y="5606462"/>
            <a:ext cx="1379562" cy="5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69181" y="5606462"/>
            <a:ext cx="1771295" cy="5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90782" y="1872353"/>
            <a:ext cx="5414750" cy="35076"/>
            <a:chOff x="3190782" y="1872353"/>
            <a:chExt cx="5414750" cy="350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0782" y="1872353"/>
              <a:ext cx="5414750" cy="3507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77497" y="2086610"/>
            <a:ext cx="4247067" cy="22317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61366" y="2170991"/>
            <a:ext cx="267368" cy="267368"/>
            <a:chOff x="3161366" y="2170991"/>
            <a:chExt cx="267368" cy="2673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61366" y="2170991"/>
              <a:ext cx="267368" cy="267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90729" y="2844856"/>
            <a:ext cx="267368" cy="210511"/>
            <a:chOff x="3190729" y="2844856"/>
            <a:chExt cx="267368" cy="2105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90729" y="2844856"/>
              <a:ext cx="267368" cy="2105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08700" y="3453812"/>
            <a:ext cx="2594452" cy="2235865"/>
            <a:chOff x="3108700" y="3453812"/>
            <a:chExt cx="2594452" cy="223586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08700" y="3453812"/>
              <a:ext cx="2594452" cy="22358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76838" y="3445780"/>
            <a:ext cx="2594452" cy="2235865"/>
            <a:chOff x="6476838" y="3445780"/>
            <a:chExt cx="2594452" cy="22358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6838" y="3445780"/>
              <a:ext cx="2594452" cy="22358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28515" y="6313464"/>
            <a:ext cx="5414750" cy="35076"/>
            <a:chOff x="3228515" y="6313464"/>
            <a:chExt cx="5414750" cy="350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28515" y="6313464"/>
              <a:ext cx="5414750" cy="3507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15797" y="6494522"/>
            <a:ext cx="5304333" cy="25612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253425" y="6624415"/>
            <a:ext cx="267368" cy="267368"/>
            <a:chOff x="3253425" y="6624415"/>
            <a:chExt cx="267368" cy="26736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53425" y="6624415"/>
              <a:ext cx="267368" cy="2673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262943" y="7247458"/>
            <a:ext cx="267368" cy="210511"/>
            <a:chOff x="3262943" y="7247458"/>
            <a:chExt cx="267368" cy="2105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62943" y="7247458"/>
              <a:ext cx="267368" cy="2105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27629" y="5757178"/>
            <a:ext cx="7830885" cy="35714"/>
            <a:chOff x="5927629" y="5757178"/>
            <a:chExt cx="7830885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5927629" y="5757178"/>
              <a:ext cx="7830885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983767" y="8001528"/>
            <a:ext cx="435547" cy="422363"/>
            <a:chOff x="5983767" y="8001528"/>
            <a:chExt cx="435547" cy="42236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5983767" y="8001528"/>
              <a:ext cx="435547" cy="4223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096694" y="6779127"/>
            <a:ext cx="2272648" cy="2741617"/>
            <a:chOff x="11096694" y="6779127"/>
            <a:chExt cx="2272648" cy="274161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96694" y="6779127"/>
              <a:ext cx="2272648" cy="27416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911351" y="2516100"/>
            <a:ext cx="3215609" cy="3047575"/>
            <a:chOff x="10911351" y="2516100"/>
            <a:chExt cx="3215609" cy="304757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11351" y="2516100"/>
              <a:ext cx="3215609" cy="30475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58970" y="3923252"/>
            <a:ext cx="3179894" cy="314222"/>
            <a:chOff x="10958970" y="3923252"/>
            <a:chExt cx="3179894" cy="31422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58970" y="3923252"/>
              <a:ext cx="3179894" cy="31422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096694" y="8410916"/>
            <a:ext cx="2217886" cy="568270"/>
            <a:chOff x="11096694" y="8410916"/>
            <a:chExt cx="2217886" cy="56827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96694" y="8410916"/>
              <a:ext cx="2217886" cy="56827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607205" y="1844315"/>
            <a:ext cx="5414750" cy="35076"/>
            <a:chOff x="10607205" y="1844315"/>
            <a:chExt cx="5414750" cy="3507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07205" y="1844315"/>
              <a:ext cx="5414750" cy="35076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523852" y="8648711"/>
            <a:ext cx="7023143" cy="84742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559972" y="1209802"/>
            <a:ext cx="3182752" cy="847429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40621" y="3415084"/>
            <a:ext cx="3127905" cy="60285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849698" y="8261063"/>
            <a:ext cx="3287638" cy="8798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40E5D2-DF54-B857-0212-AAC04679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r>
              <a:rPr lang="en-US"/>
              <a:t> / 28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7E6BC-E407-BBFE-0302-881E3D69620D}"/>
              </a:ext>
            </a:extLst>
          </p:cNvPr>
          <p:cNvSpPr txBox="1"/>
          <p:nvPr/>
        </p:nvSpPr>
        <p:spPr>
          <a:xfrm>
            <a:off x="10607205" y="5907335"/>
            <a:ext cx="214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SG90 </a:t>
            </a:r>
            <a:r>
              <a:rPr lang="ko-KR" altLang="en-US" dirty="0"/>
              <a:t>코드</a:t>
            </a:r>
            <a:r>
              <a:rPr lang="en-US" altLang="ko-KR" dirty="0"/>
              <a:t>(360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BFA85-6157-AB5C-926C-C26EB2087AD1}"/>
              </a:ext>
            </a:extLst>
          </p:cNvPr>
          <p:cNvSpPr txBox="1"/>
          <p:nvPr/>
        </p:nvSpPr>
        <p:spPr>
          <a:xfrm>
            <a:off x="10607204" y="1915283"/>
            <a:ext cx="214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SG90 </a:t>
            </a:r>
            <a:r>
              <a:rPr lang="ko-KR" altLang="en-US" dirty="0"/>
              <a:t>코드</a:t>
            </a:r>
            <a:r>
              <a:rPr lang="en-US" altLang="ko-KR" dirty="0"/>
              <a:t>(180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9075" y="45739"/>
            <a:ext cx="6246057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0100" y="420339"/>
            <a:ext cx="2567491" cy="4722777"/>
            <a:chOff x="420100" y="420339"/>
            <a:chExt cx="2567491" cy="47227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487467" y="4010079"/>
              <a:ext cx="2115568" cy="150000"/>
              <a:chOff x="-487467" y="4010079"/>
              <a:chExt cx="2115568" cy="1500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-487467" y="4010079"/>
                <a:ext cx="2115568" cy="15000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579" y="1613035"/>
              <a:ext cx="1935390" cy="37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04833" y="1058046"/>
            <a:ext cx="3034781" cy="12729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33828" y="2493291"/>
            <a:ext cx="3031427" cy="759283"/>
            <a:chOff x="14533828" y="2493291"/>
            <a:chExt cx="3031427" cy="7592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3828" y="2493291"/>
              <a:ext cx="3031427" cy="7592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4397" y="2569236"/>
            <a:ext cx="2677646" cy="759283"/>
            <a:chOff x="2914397" y="2569236"/>
            <a:chExt cx="2677646" cy="7592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4397" y="2569236"/>
              <a:ext cx="2677646" cy="7592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6878" y="2650116"/>
            <a:ext cx="3343467" cy="813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05304" y="2183899"/>
            <a:ext cx="2595410" cy="7140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10677" y="1288205"/>
            <a:ext cx="2857516" cy="601538"/>
            <a:chOff x="10010677" y="1288205"/>
            <a:chExt cx="2857516" cy="6015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10677" y="1288205"/>
              <a:ext cx="2857516" cy="6015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3082" y="1289922"/>
            <a:ext cx="2431743" cy="609080"/>
            <a:chOff x="7073082" y="1289922"/>
            <a:chExt cx="2431743" cy="6090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3082" y="1289922"/>
              <a:ext cx="2431743" cy="6090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41536" y="2808064"/>
            <a:ext cx="695250" cy="326193"/>
            <a:chOff x="13341536" y="2808064"/>
            <a:chExt cx="695250" cy="3261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1536" y="2808064"/>
              <a:ext cx="695250" cy="326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22863" y="2840329"/>
            <a:ext cx="695250" cy="326193"/>
            <a:chOff x="5822863" y="2840329"/>
            <a:chExt cx="695250" cy="3261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2863" y="2840329"/>
              <a:ext cx="695250" cy="32619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17317" y="3145517"/>
            <a:ext cx="2308000" cy="8847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31332" y="2541504"/>
            <a:ext cx="2554314" cy="8133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82884" y="2123227"/>
            <a:ext cx="2425619" cy="7956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19740" y="1256620"/>
            <a:ext cx="2251743" cy="8133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16756" y="1257545"/>
            <a:ext cx="2824495" cy="8133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60530" y="1927210"/>
            <a:ext cx="2565057" cy="7140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11213" y="2125151"/>
            <a:ext cx="2621985" cy="2530592"/>
            <a:chOff x="10111213" y="2125151"/>
            <a:chExt cx="2621985" cy="25305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11213" y="2125151"/>
              <a:ext cx="2621985" cy="2530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78891" y="2112741"/>
            <a:ext cx="2825204" cy="2520953"/>
            <a:chOff x="6878891" y="2112741"/>
            <a:chExt cx="2825204" cy="252095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78891" y="2112741"/>
              <a:ext cx="2825204" cy="252095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45414" y="4639536"/>
            <a:ext cx="2541295" cy="46097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64561" y="4620489"/>
            <a:ext cx="2628943" cy="4800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11047" y="1477426"/>
            <a:ext cx="135694" cy="244423"/>
            <a:chOff x="9711047" y="1477426"/>
            <a:chExt cx="135694" cy="2444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11047" y="1477426"/>
              <a:ext cx="135694" cy="24442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809644" y="5437193"/>
            <a:ext cx="2787819" cy="8474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778143" y="7644437"/>
            <a:ext cx="465068" cy="477629"/>
            <a:chOff x="9778143" y="7644437"/>
            <a:chExt cx="465068" cy="4776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78143" y="7644437"/>
              <a:ext cx="465068" cy="47762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419877" y="5533551"/>
            <a:ext cx="12879756" cy="44400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490731" y="6496650"/>
            <a:ext cx="7148797" cy="2366927"/>
            <a:chOff x="10490731" y="6496650"/>
            <a:chExt cx="7148797" cy="236692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90731" y="6496650"/>
              <a:ext cx="7148797" cy="236692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894041" y="6764752"/>
            <a:ext cx="6433105" cy="98133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13871" y="8014923"/>
            <a:ext cx="6645373" cy="598654"/>
            <a:chOff x="10813871" y="8014923"/>
            <a:chExt cx="6645373" cy="59865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13871" y="8014923"/>
              <a:ext cx="6645373" cy="5986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979736" y="8014923"/>
            <a:ext cx="85386" cy="598654"/>
            <a:chOff x="10979736" y="8014923"/>
            <a:chExt cx="85386" cy="59865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79736" y="8014923"/>
              <a:ext cx="85386" cy="59865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429910" y="8045895"/>
            <a:ext cx="4837724" cy="131729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716B9B-4244-AC97-6902-8C0800A8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26825" y="120951"/>
            <a:ext cx="685079" cy="766055"/>
            <a:chOff x="16926825" y="120951"/>
            <a:chExt cx="685079" cy="766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26825" y="120951"/>
              <a:ext cx="685079" cy="7660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3439" y="5681593"/>
            <a:ext cx="7097124" cy="12205"/>
            <a:chOff x="2093439" y="5681593"/>
            <a:chExt cx="7097124" cy="122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3439" y="5681593"/>
              <a:ext cx="7097124" cy="122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86417" y="5672752"/>
            <a:ext cx="7097124" cy="12205"/>
            <a:chOff x="9786417" y="5672752"/>
            <a:chExt cx="7097124" cy="122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6417" y="5672752"/>
              <a:ext cx="7097124" cy="122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4039" y="4685977"/>
            <a:ext cx="1541029" cy="895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9973" y="4757939"/>
            <a:ext cx="2105324" cy="12729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19013" y="4677134"/>
            <a:ext cx="1516457" cy="895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38537" y="4749102"/>
            <a:ext cx="1556362" cy="1272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87546" y="7121104"/>
            <a:ext cx="7094495" cy="13728"/>
            <a:chOff x="2087546" y="7121104"/>
            <a:chExt cx="7094495" cy="13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7546" y="7121104"/>
              <a:ext cx="7094495" cy="13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0524" y="7112263"/>
            <a:ext cx="7094495" cy="13728"/>
            <a:chOff x="9780524" y="7112263"/>
            <a:chExt cx="7094495" cy="137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0524" y="7112263"/>
              <a:ext cx="7094495" cy="137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4557" y="6077869"/>
            <a:ext cx="1531076" cy="895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50925" y="6121897"/>
            <a:ext cx="2222486" cy="8429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19166" y="6069024"/>
            <a:ext cx="1526190" cy="895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29014" y="6132751"/>
            <a:ext cx="1576952" cy="8429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87546" y="8559848"/>
            <a:ext cx="7094495" cy="13728"/>
            <a:chOff x="2087546" y="8559848"/>
            <a:chExt cx="7094495" cy="137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7546" y="8559848"/>
              <a:ext cx="7094495" cy="13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80524" y="8551007"/>
            <a:ext cx="7094495" cy="13728"/>
            <a:chOff x="9780524" y="8551007"/>
            <a:chExt cx="7094495" cy="137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0524" y="8551007"/>
              <a:ext cx="7094495" cy="137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2865" y="4293964"/>
            <a:ext cx="14785165" cy="59499"/>
            <a:chOff x="2012865" y="4293964"/>
            <a:chExt cx="14785165" cy="594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2865" y="4293964"/>
              <a:ext cx="14785165" cy="59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2472" y="7497565"/>
            <a:ext cx="1527810" cy="8950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69973" y="7574083"/>
            <a:ext cx="2534638" cy="12729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97859" y="7509889"/>
            <a:ext cx="1526619" cy="8950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29014" y="7468368"/>
            <a:ext cx="1042962" cy="9286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8327" y="2236802"/>
            <a:ext cx="7426152" cy="296198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267252" y="67958"/>
            <a:ext cx="3350248" cy="16857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A9D82D-064C-1902-AA2F-0EDD553A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9075" y="45739"/>
            <a:ext cx="6246057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0100" y="420339"/>
            <a:ext cx="2567491" cy="4722777"/>
            <a:chOff x="420100" y="420339"/>
            <a:chExt cx="2567491" cy="47227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487467" y="4010079"/>
              <a:ext cx="2115568" cy="150000"/>
              <a:chOff x="-487467" y="4010079"/>
              <a:chExt cx="2115568" cy="1500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-487467" y="4010079"/>
                <a:ext cx="2115568" cy="15000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579" y="1613035"/>
              <a:ext cx="1935390" cy="37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3916" y="1491326"/>
            <a:ext cx="3429038" cy="847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21441" y="2437993"/>
            <a:ext cx="6055514" cy="6655844"/>
            <a:chOff x="10221441" y="2437993"/>
            <a:chExt cx="6055514" cy="665584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221441" y="2437993"/>
              <a:ext cx="6055514" cy="6655844"/>
              <a:chOff x="10221441" y="2437993"/>
              <a:chExt cx="6055514" cy="665584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21441" y="2437993"/>
                <a:ext cx="6055514" cy="665584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5198" y="2554575"/>
              <a:ext cx="1387533" cy="67592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04722" y="4888879"/>
              <a:ext cx="2258219" cy="101273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724951" y="5700945"/>
              <a:ext cx="3481804" cy="2793095"/>
              <a:chOff x="10724951" y="5700945"/>
              <a:chExt cx="3481804" cy="27930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724951" y="5700945"/>
                <a:ext cx="3481804" cy="27930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592827" y="3194141"/>
              <a:ext cx="4386320" cy="1348868"/>
              <a:chOff x="10592827" y="3194141"/>
              <a:chExt cx="4386320" cy="134886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92827" y="3194141"/>
                <a:ext cx="4386320" cy="13488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791617" y="3557456"/>
              <a:ext cx="4052458" cy="259144"/>
              <a:chOff x="10791617" y="3557456"/>
              <a:chExt cx="4052458" cy="25914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91617" y="3557456"/>
                <a:ext cx="4052458" cy="25914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684537" y="6865102"/>
              <a:ext cx="1864286" cy="1628938"/>
              <a:chOff x="10684537" y="6865102"/>
              <a:chExt cx="1864286" cy="162893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84537" y="6865102"/>
                <a:ext cx="1864286" cy="16289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724951" y="5677135"/>
              <a:ext cx="3420093" cy="317312"/>
              <a:chOff x="10724951" y="5677135"/>
              <a:chExt cx="3420093" cy="31731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724951" y="5677135"/>
                <a:ext cx="3420093" cy="31731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06873" y="5228254"/>
              <a:ext cx="2647248" cy="60285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4951" y="7426237"/>
              <a:ext cx="2781514" cy="60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34382" y="2437993"/>
            <a:ext cx="6267583" cy="6655844"/>
            <a:chOff x="3434382" y="2437993"/>
            <a:chExt cx="6267583" cy="665584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434382" y="2437993"/>
              <a:ext cx="6055514" cy="6655844"/>
              <a:chOff x="3434382" y="2437993"/>
              <a:chExt cx="6055514" cy="665584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34382" y="2437993"/>
                <a:ext cx="6055514" cy="665584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11852" y="2554575"/>
              <a:ext cx="1659257" cy="675924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3697576" y="3132101"/>
              <a:ext cx="5067908" cy="5401491"/>
              <a:chOff x="3697576" y="3132101"/>
              <a:chExt cx="5067908" cy="540149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97576" y="3132101"/>
                <a:ext cx="5067908" cy="540149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20270" y="6462721"/>
              <a:ext cx="2536105" cy="60285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816624" y="6000000"/>
              <a:ext cx="2267456" cy="1452381"/>
              <a:chOff x="3816624" y="6000000"/>
              <a:chExt cx="2267456" cy="145238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816624" y="6000000"/>
                <a:ext cx="2267456" cy="1452381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99974" y="2919245"/>
              <a:ext cx="3516048" cy="60285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3816624" y="7679571"/>
              <a:ext cx="3124958" cy="379953"/>
              <a:chOff x="3816624" y="7679571"/>
              <a:chExt cx="3124958" cy="37995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816624" y="7679571"/>
                <a:ext cx="3124958" cy="37995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811914" y="3427371"/>
              <a:ext cx="4896420" cy="441205"/>
              <a:chOff x="3811914" y="3427371"/>
              <a:chExt cx="4896420" cy="44120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811914" y="3427371"/>
                <a:ext cx="4896420" cy="44120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74647" y="7616214"/>
              <a:ext cx="3210667" cy="602857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99081-24B9-3A1C-79F4-3FD4C62C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9075" y="45739"/>
            <a:ext cx="6246057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0100" y="420339"/>
            <a:ext cx="2567491" cy="4722777"/>
            <a:chOff x="420100" y="420339"/>
            <a:chExt cx="2567491" cy="47227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487467" y="4010079"/>
              <a:ext cx="2115568" cy="150000"/>
              <a:chOff x="-487467" y="4010079"/>
              <a:chExt cx="2115568" cy="1500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-487467" y="4010079"/>
                <a:ext cx="2115568" cy="15000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579" y="1613035"/>
              <a:ext cx="1935390" cy="37080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6813" y="2344274"/>
            <a:ext cx="6444152" cy="7390289"/>
            <a:chOff x="9806813" y="2344274"/>
            <a:chExt cx="6444152" cy="73902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6813" y="2344274"/>
              <a:ext cx="6444152" cy="73902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2210" y="1415553"/>
            <a:ext cx="5559990" cy="847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85610" y="2344274"/>
            <a:ext cx="6444152" cy="7390289"/>
            <a:chOff x="3085610" y="2344274"/>
            <a:chExt cx="6444152" cy="73902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5610" y="2344274"/>
              <a:ext cx="6444152" cy="7390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10052" y="2736893"/>
            <a:ext cx="5069718" cy="6160811"/>
            <a:chOff x="3410052" y="2736893"/>
            <a:chExt cx="5069718" cy="61608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0052" y="2736893"/>
              <a:ext cx="5069718" cy="6160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84168" y="2862494"/>
            <a:ext cx="5111733" cy="4694912"/>
            <a:chOff x="10284168" y="2862494"/>
            <a:chExt cx="5111733" cy="46949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4168" y="2862494"/>
              <a:ext cx="5111733" cy="46949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91081" y="2677369"/>
            <a:ext cx="4757003" cy="1108130"/>
            <a:chOff x="3291081" y="2677369"/>
            <a:chExt cx="4757003" cy="11081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1081" y="2677369"/>
              <a:ext cx="4757003" cy="11081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93385" y="4288356"/>
            <a:ext cx="4057874" cy="294977"/>
            <a:chOff x="3493385" y="4288356"/>
            <a:chExt cx="4057874" cy="294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3385" y="4288356"/>
              <a:ext cx="4057874" cy="2949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56038" y="5247450"/>
            <a:ext cx="1090391" cy="222792"/>
            <a:chOff x="3656038" y="5247450"/>
            <a:chExt cx="1090391" cy="2227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6038" y="5247450"/>
              <a:ext cx="1090391" cy="2227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36201" y="3814071"/>
            <a:ext cx="1310976" cy="294977"/>
            <a:chOff x="10436201" y="3814071"/>
            <a:chExt cx="1310976" cy="2949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36201" y="3814071"/>
              <a:ext cx="1310976" cy="29497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96526" y="2839110"/>
            <a:ext cx="3119829" cy="8798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04143" y="3862166"/>
            <a:ext cx="3088571" cy="6028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03052" y="5143164"/>
            <a:ext cx="3343200" cy="6028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30162" y="3721690"/>
            <a:ext cx="3335048" cy="6028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166F49-149B-8B43-327A-9C83F6D1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1810" y="3421884"/>
            <a:ext cx="7119919" cy="2085363"/>
            <a:chOff x="1351810" y="3421884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810" y="3421884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4543" y="5392340"/>
            <a:ext cx="10111641" cy="28571"/>
            <a:chOff x="8434543" y="5392340"/>
            <a:chExt cx="1011164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4543" y="5392340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470" y="3421884"/>
            <a:ext cx="1660802" cy="28571"/>
            <a:chOff x="-260470" y="3421884"/>
            <a:chExt cx="1660802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470" y="3421884"/>
              <a:ext cx="1660802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2935" y="3900751"/>
            <a:ext cx="566240" cy="933529"/>
            <a:chOff x="8772935" y="3900751"/>
            <a:chExt cx="566240" cy="9335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8772935" y="3900751"/>
              <a:ext cx="566240" cy="933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50096" y="9308464"/>
            <a:ext cx="7650054" cy="28571"/>
            <a:chOff x="4550096" y="9308464"/>
            <a:chExt cx="7650054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550096" y="9308464"/>
              <a:ext cx="7650054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903" y="3407610"/>
            <a:ext cx="8937829" cy="2570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54505" y="6024017"/>
            <a:ext cx="1233143" cy="18666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 cstate="print"/>
          <a:srcRect b="76796"/>
          <a:stretch/>
        </p:blipFill>
        <p:spPr>
          <a:xfrm>
            <a:off x="10058400" y="6906221"/>
            <a:ext cx="3605800" cy="7071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9335" y="2577013"/>
            <a:ext cx="2585476" cy="12473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36A8A8-BE0A-5E84-68B3-06B12A38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r>
              <a:rPr lang="en-US"/>
              <a:t> / 28</a:t>
            </a:r>
            <a:endParaRPr lang="en-US" dirty="0"/>
          </a:p>
        </p:txBody>
      </p:sp>
      <p:pic>
        <p:nvPicPr>
          <p:cNvPr id="7" name="Object 18">
            <a:extLst>
              <a:ext uri="{FF2B5EF4-FFF2-40B4-BE49-F238E27FC236}">
                <a16:creationId xmlns:a16="http://schemas.microsoft.com/office/drawing/2014/main" id="{1529012E-EE19-9377-A074-018FDF1C95B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t="26832" b="44832"/>
          <a:stretch/>
        </p:blipFill>
        <p:spPr>
          <a:xfrm>
            <a:off x="10058400" y="6175309"/>
            <a:ext cx="3605800" cy="86356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9298" y="916787"/>
            <a:ext cx="2916200" cy="847429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48E4D035-3A16-F6F9-D015-5C73071B956E}"/>
              </a:ext>
            </a:extLst>
          </p:cNvPr>
          <p:cNvGrpSpPr/>
          <p:nvPr/>
        </p:nvGrpSpPr>
        <p:grpSpPr>
          <a:xfrm>
            <a:off x="2677186" y="1478564"/>
            <a:ext cx="14939235" cy="8424078"/>
            <a:chOff x="3212160" y="2251772"/>
            <a:chExt cx="13510385" cy="7197963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148DDB93-EA61-6EFE-43EE-EBB95A0E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2160" y="2251772"/>
              <a:ext cx="13510385" cy="719796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60590" y="96533"/>
            <a:ext cx="5763019" cy="10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0100" y="413671"/>
            <a:ext cx="2567491" cy="4729565"/>
            <a:chOff x="420100" y="413671"/>
            <a:chExt cx="2567491" cy="47295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1004" y="57414"/>
              <a:ext cx="3346905" cy="170955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152231" y="4345317"/>
              <a:ext cx="1445098" cy="150000"/>
              <a:chOff x="-152231" y="4345317"/>
              <a:chExt cx="1445098" cy="15000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-152231" y="4345317"/>
                <a:ext cx="1445098" cy="15000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579" y="1613035"/>
              <a:ext cx="1969619" cy="3708086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ED80A8-9A30-100A-E3DA-340382B9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23</a:t>
            </a:fld>
            <a:r>
              <a:rPr lang="en-US" dirty="0"/>
              <a:t> / 28</a:t>
            </a:r>
          </a:p>
        </p:txBody>
      </p:sp>
      <p:pic>
        <p:nvPicPr>
          <p:cNvPr id="5" name="교통약자가인식되면">
            <a:hlinkClick r:id="" action="ppaction://media"/>
            <a:extLst>
              <a:ext uri="{FF2B5EF4-FFF2-40B4-BE49-F238E27FC236}">
                <a16:creationId xmlns:a16="http://schemas.microsoft.com/office/drawing/2014/main" id="{1B246C3D-0786-F273-8561-12BE15D17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784096" y="1569031"/>
            <a:ext cx="14618077" cy="8222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7712" y="1478564"/>
            <a:ext cx="9072561" cy="28571"/>
            <a:chOff x="8187712" y="1478564"/>
            <a:chExt cx="907256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7712" y="1478564"/>
              <a:ext cx="907256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78189" y="1478564"/>
            <a:ext cx="9072561" cy="28571"/>
            <a:chOff x="8178189" y="1478564"/>
            <a:chExt cx="907256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8189" y="1478564"/>
              <a:ext cx="9072561" cy="2857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2677186" y="1478564"/>
            <a:ext cx="14939235" cy="8424078"/>
            <a:chOff x="3212160" y="2251772"/>
            <a:chExt cx="13510385" cy="7197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2160" y="2251772"/>
              <a:ext cx="13510385" cy="71979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7186" y="918865"/>
            <a:ext cx="3190667" cy="8474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0237" y="106692"/>
            <a:ext cx="5023724" cy="10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0100" y="413671"/>
            <a:ext cx="2567491" cy="4729565"/>
            <a:chOff x="420100" y="413671"/>
            <a:chExt cx="2567491" cy="47295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1004" y="57414"/>
              <a:ext cx="3346905" cy="170955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152231" y="4345317"/>
              <a:ext cx="1445098" cy="150000"/>
              <a:chOff x="-152231" y="4345317"/>
              <a:chExt cx="1445098" cy="15000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-152231" y="4345317"/>
                <a:ext cx="1445098" cy="15000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579" y="1613035"/>
              <a:ext cx="1969619" cy="3708086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2EA70-D4BE-91E9-BC35-710551F2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r>
              <a:rPr lang="en-US"/>
              <a:t> / 28</a:t>
            </a:r>
            <a:endParaRPr lang="en-US" dirty="0"/>
          </a:p>
        </p:txBody>
      </p:sp>
      <p:pic>
        <p:nvPicPr>
          <p:cNvPr id="5" name="교통약자가인식되지않으면">
            <a:hlinkClick r:id="" action="ppaction://media"/>
            <a:extLst>
              <a:ext uri="{FF2B5EF4-FFF2-40B4-BE49-F238E27FC236}">
                <a16:creationId xmlns:a16="http://schemas.microsoft.com/office/drawing/2014/main" id="{9D761413-445E-A14F-675E-7A97F2F0DF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07604" y="1572485"/>
            <a:ext cx="14642196" cy="8236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1810" y="3421884"/>
            <a:ext cx="7119919" cy="2085363"/>
            <a:chOff x="1351810" y="3421884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810" y="3421884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4543" y="5392340"/>
            <a:ext cx="10111641" cy="28571"/>
            <a:chOff x="8434543" y="5392340"/>
            <a:chExt cx="1011164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4543" y="5392340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470" y="3421884"/>
            <a:ext cx="1660802" cy="28571"/>
            <a:chOff x="-260470" y="3421884"/>
            <a:chExt cx="1660802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470" y="3421884"/>
              <a:ext cx="1660802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2935" y="3900751"/>
            <a:ext cx="566240" cy="933529"/>
            <a:chOff x="8772935" y="3900751"/>
            <a:chExt cx="566240" cy="9335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8772935" y="3900751"/>
              <a:ext cx="566240" cy="933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50096" y="9308464"/>
            <a:ext cx="7650054" cy="28571"/>
            <a:chOff x="4550096" y="9308464"/>
            <a:chExt cx="7650054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550096" y="9308464"/>
              <a:ext cx="7650054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50" y="3407610"/>
            <a:ext cx="8880686" cy="2570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058" y="2656428"/>
            <a:ext cx="2535448" cy="1143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54505" y="6024017"/>
            <a:ext cx="1233143" cy="18666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38696" y="6100207"/>
            <a:ext cx="2714286" cy="17809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1EBF7-3D01-58A7-B3CD-F9EEACE9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51326" y="6630952"/>
            <a:ext cx="11050031" cy="3257338"/>
            <a:chOff x="3651326" y="6630952"/>
            <a:chExt cx="11050031" cy="3257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1326" y="6630952"/>
              <a:ext cx="11050031" cy="32573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52672" y="7340824"/>
            <a:ext cx="10286648" cy="28571"/>
            <a:chOff x="3952672" y="7340824"/>
            <a:chExt cx="10286648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2672" y="7340824"/>
              <a:ext cx="10286648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79453" y="-618767"/>
            <a:ext cx="22234000" cy="89840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6796" y="906243"/>
            <a:ext cx="2806181" cy="847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1243" y="6702208"/>
            <a:ext cx="3304229" cy="8474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38340" y="6608767"/>
            <a:ext cx="7420352" cy="3419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29495" y="96533"/>
            <a:ext cx="7644257" cy="1019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67252" y="67958"/>
            <a:ext cx="3350248" cy="16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379" y="4645000"/>
            <a:ext cx="845719" cy="150000"/>
            <a:chOff x="142379" y="4645000"/>
            <a:chExt cx="845719" cy="1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42379" y="4645000"/>
              <a:ext cx="845719" cy="1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1579" y="1613035"/>
            <a:ext cx="1969619" cy="3708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67D352-8D92-0B5B-53CD-CB691E10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8004" y="1618416"/>
            <a:ext cx="2047286" cy="1272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3233" y="2336069"/>
            <a:ext cx="10619249" cy="1261909"/>
            <a:chOff x="3833233" y="2336069"/>
            <a:chExt cx="10619249" cy="12619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3233" y="2336069"/>
              <a:ext cx="10619249" cy="1261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33233" y="3781562"/>
            <a:ext cx="10619249" cy="1261909"/>
            <a:chOff x="3833233" y="3781562"/>
            <a:chExt cx="10619249" cy="1261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3233" y="3781562"/>
              <a:ext cx="10619249" cy="12619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3233" y="5227055"/>
            <a:ext cx="10619249" cy="1261909"/>
            <a:chOff x="3833233" y="5227055"/>
            <a:chExt cx="10619249" cy="12619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3233" y="5227055"/>
              <a:ext cx="10619249" cy="12619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5119" y="2690562"/>
            <a:ext cx="8039543" cy="681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74053" y="4122495"/>
            <a:ext cx="10225410" cy="681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3086" y="5578533"/>
            <a:ext cx="8104133" cy="681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72445" y="6745720"/>
            <a:ext cx="10619249" cy="2305709"/>
            <a:chOff x="3872445" y="6745720"/>
            <a:chExt cx="10619249" cy="23057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2445" y="6745720"/>
              <a:ext cx="10619249" cy="23057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08975" y="7321978"/>
            <a:ext cx="8998488" cy="24994"/>
            <a:chOff x="4208975" y="7321978"/>
            <a:chExt cx="8998488" cy="249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8975" y="7321978"/>
              <a:ext cx="8998488" cy="249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4215" y="6788406"/>
            <a:ext cx="898181" cy="1272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95119" y="7409147"/>
            <a:ext cx="10162638" cy="1590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08656" y="96533"/>
            <a:ext cx="6885943" cy="10190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67252" y="67958"/>
            <a:ext cx="3350248" cy="1685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379" y="4645000"/>
            <a:ext cx="845719" cy="150000"/>
            <a:chOff x="142379" y="4645000"/>
            <a:chExt cx="845719" cy="15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42379" y="4645000"/>
              <a:ext cx="845719" cy="1500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1579" y="1613035"/>
            <a:ext cx="1969619" cy="3708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E2AD5-BD75-562F-BA85-0C28EF48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2148" y="3876229"/>
            <a:ext cx="9635867" cy="2828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7252" y="67958"/>
            <a:ext cx="3350248" cy="1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014" y="4925000"/>
            <a:ext cx="285719" cy="150000"/>
            <a:chOff x="423014" y="4925000"/>
            <a:chExt cx="285719" cy="1500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23014" y="4925000"/>
              <a:ext cx="285719" cy="1500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880" y="1613035"/>
            <a:ext cx="1969619" cy="37080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333607-8032-CE4D-0B1E-AD16B359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1810" y="3421884"/>
            <a:ext cx="7119919" cy="2085363"/>
            <a:chOff x="1351810" y="3421884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810" y="3421884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34543" y="5392340"/>
            <a:ext cx="10111641" cy="28571"/>
            <a:chOff x="8434543" y="5392340"/>
            <a:chExt cx="1011164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4543" y="5392340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470" y="3421884"/>
            <a:ext cx="1660802" cy="28571"/>
            <a:chOff x="-260470" y="3421884"/>
            <a:chExt cx="1660802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470" y="3421884"/>
              <a:ext cx="1660802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2935" y="3900751"/>
            <a:ext cx="566240" cy="933529"/>
            <a:chOff x="8772935" y="3900751"/>
            <a:chExt cx="566240" cy="9335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8772935" y="3900751"/>
              <a:ext cx="566240" cy="933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50096" y="9308464"/>
            <a:ext cx="7650054" cy="28571"/>
            <a:chOff x="4550096" y="9308464"/>
            <a:chExt cx="7650054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550096" y="9308464"/>
              <a:ext cx="7650054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1221" y="5858385"/>
            <a:ext cx="1229124" cy="41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699" y="3407610"/>
            <a:ext cx="7328610" cy="2570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82526" y="5972671"/>
            <a:ext cx="3605800" cy="45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9458" y="2577016"/>
            <a:ext cx="2608981" cy="124735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9379D-B116-2F31-0221-ED0E1A06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20079" y="1943234"/>
            <a:ext cx="7325145" cy="6826532"/>
            <a:chOff x="10320079" y="1943234"/>
            <a:chExt cx="7325145" cy="68265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0079" y="1943234"/>
              <a:ext cx="7325145" cy="68265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8523" y="1943234"/>
            <a:ext cx="7325145" cy="6834771"/>
            <a:chOff x="2808523" y="1943234"/>
            <a:chExt cx="7325145" cy="68347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8523" y="1943234"/>
              <a:ext cx="7325145" cy="68347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9347" y="2982393"/>
            <a:ext cx="6946609" cy="3819263"/>
            <a:chOff x="10509347" y="2982393"/>
            <a:chExt cx="6946609" cy="3819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9347" y="2982393"/>
              <a:ext cx="6946609" cy="38192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6127" y="2022380"/>
            <a:ext cx="8183876" cy="847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9044" y="6818330"/>
            <a:ext cx="3529486" cy="3953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19570" y="87063"/>
            <a:ext cx="5946590" cy="10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77349" y="2038943"/>
            <a:ext cx="8334305" cy="8474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54457" y="6859121"/>
            <a:ext cx="3838667" cy="333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53449" y="2720759"/>
            <a:ext cx="6946572" cy="59499"/>
            <a:chOff x="3053449" y="2720759"/>
            <a:chExt cx="6946572" cy="594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3449" y="2720759"/>
              <a:ext cx="6946572" cy="59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2479" y="2721594"/>
            <a:ext cx="6946572" cy="59499"/>
            <a:chOff x="10472479" y="2721594"/>
            <a:chExt cx="6946572" cy="594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2479" y="2721594"/>
              <a:ext cx="6946572" cy="59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16163" y="7278562"/>
            <a:ext cx="6983876" cy="1227743"/>
            <a:chOff x="3016163" y="7278562"/>
            <a:chExt cx="6983876" cy="12277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6163" y="7278562"/>
              <a:ext cx="6983876" cy="122774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01363" y="7661958"/>
            <a:ext cx="6129048" cy="918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90714" y="7266658"/>
            <a:ext cx="6983876" cy="1227743"/>
            <a:chOff x="10490714" y="7266658"/>
            <a:chExt cx="6983876" cy="12277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90714" y="7266658"/>
              <a:ext cx="6983876" cy="1227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89938" y="7758750"/>
            <a:ext cx="267368" cy="267368"/>
            <a:chOff x="3189938" y="7758750"/>
            <a:chExt cx="267368" cy="2673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89938" y="7758750"/>
              <a:ext cx="267368" cy="26736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20429" y="7670875"/>
            <a:ext cx="6381162" cy="9178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65029" y="7758750"/>
            <a:ext cx="267368" cy="267368"/>
            <a:chOff x="10665029" y="7758750"/>
            <a:chExt cx="267368" cy="2673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65029" y="7758750"/>
              <a:ext cx="267368" cy="267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53430" y="2982393"/>
            <a:ext cx="6946609" cy="3819263"/>
            <a:chOff x="3053430" y="2982393"/>
            <a:chExt cx="6946609" cy="38192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3430" y="2982393"/>
              <a:ext cx="6946609" cy="38192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08523" y="1581192"/>
            <a:ext cx="2064492" cy="12205"/>
            <a:chOff x="2808523" y="1581192"/>
            <a:chExt cx="2064492" cy="122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08523" y="1581192"/>
              <a:ext cx="2064492" cy="122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0100" y="420339"/>
            <a:ext cx="2567491" cy="4722951"/>
            <a:chOff x="420100" y="420339"/>
            <a:chExt cx="2567491" cy="472295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-1090504" y="3420238"/>
              <a:ext cx="3295293" cy="150000"/>
              <a:chOff x="-1090504" y="3420238"/>
              <a:chExt cx="3295293" cy="15000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-1090504" y="3420238"/>
                <a:ext cx="3295293" cy="150000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1579" y="1613035"/>
              <a:ext cx="1969619" cy="370808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77279" y="944149"/>
            <a:ext cx="2456848" cy="152381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ACC0B-F547-F371-9D81-88655835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9349" y="1638844"/>
            <a:ext cx="12022253" cy="730993"/>
            <a:chOff x="3779349" y="1638844"/>
            <a:chExt cx="12022253" cy="730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740" y="1455657"/>
              <a:ext cx="14497914" cy="135270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976239" y="1638844"/>
              <a:ext cx="446007" cy="297921"/>
              <a:chOff x="13976239" y="1638844"/>
              <a:chExt cx="446007" cy="29792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76239" y="1638844"/>
                <a:ext cx="446007" cy="29792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082631" y="1649003"/>
              <a:ext cx="446007" cy="297921"/>
              <a:chOff x="5082631" y="1649003"/>
              <a:chExt cx="446007" cy="29792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5082631" y="1649003"/>
                <a:ext cx="446007" cy="29792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328923" y="3032148"/>
            <a:ext cx="4738139" cy="6033242"/>
            <a:chOff x="3328923" y="3032148"/>
            <a:chExt cx="4738139" cy="60332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47971" y="6131957"/>
              <a:ext cx="4719091" cy="2933433"/>
              <a:chOff x="3347971" y="6131957"/>
              <a:chExt cx="4719091" cy="293343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47971" y="6131957"/>
                <a:ext cx="4719091" cy="293343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77201" y="7000394"/>
              <a:ext cx="3992492" cy="20644"/>
              <a:chOff x="3677201" y="7000394"/>
              <a:chExt cx="3992492" cy="2064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77201" y="7000394"/>
                <a:ext cx="3992492" cy="2064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1806" y="6253412"/>
              <a:ext cx="5780095" cy="8474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2040" y="7276494"/>
              <a:ext cx="4027143" cy="144229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328923" y="3032148"/>
              <a:ext cx="4719091" cy="2933433"/>
              <a:chOff x="3328923" y="3032148"/>
              <a:chExt cx="4719091" cy="293343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28923" y="3032148"/>
                <a:ext cx="4719091" cy="293343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693310" y="3920538"/>
              <a:ext cx="3992492" cy="20644"/>
              <a:chOff x="3693310" y="3920538"/>
              <a:chExt cx="3992492" cy="2064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93310" y="3920538"/>
                <a:ext cx="3992492" cy="2064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5253" y="3161916"/>
              <a:ext cx="5379924" cy="84742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0505" y="4010245"/>
              <a:ext cx="4446943" cy="18509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65287" y="5704061"/>
            <a:ext cx="1077570" cy="689416"/>
            <a:chOff x="9265287" y="5704061"/>
            <a:chExt cx="1077570" cy="6894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5287" y="5704061"/>
              <a:ext cx="1077570" cy="6894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55101" y="3032148"/>
            <a:ext cx="5380058" cy="5471608"/>
            <a:chOff x="11455101" y="3032148"/>
            <a:chExt cx="5380058" cy="547160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455101" y="3549368"/>
              <a:ext cx="5380058" cy="4954388"/>
              <a:chOff x="11455101" y="3549368"/>
              <a:chExt cx="5380058" cy="495438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55101" y="3549368"/>
                <a:ext cx="5380058" cy="495438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847555" y="3707920"/>
              <a:ext cx="4595150" cy="4595150"/>
              <a:chOff x="11847555" y="3707920"/>
              <a:chExt cx="4595150" cy="45951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847555" y="3707920"/>
                <a:ext cx="4595150" cy="459515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455108" y="3526400"/>
              <a:ext cx="5096507" cy="21126"/>
              <a:chOff x="11455108" y="3526400"/>
              <a:chExt cx="5096507" cy="2112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455108" y="3526400"/>
                <a:ext cx="5096507" cy="2112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02026" y="2900805"/>
              <a:ext cx="5811724" cy="87358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84781" y="4937010"/>
            <a:ext cx="1207810" cy="10538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20100" y="420339"/>
            <a:ext cx="2567491" cy="4722951"/>
            <a:chOff x="420100" y="420339"/>
            <a:chExt cx="2567491" cy="47229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1090504" y="3420238"/>
              <a:ext cx="3295293" cy="150000"/>
              <a:chOff x="-1090504" y="3420238"/>
              <a:chExt cx="3295293" cy="15000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-1090504" y="3420238"/>
                <a:ext cx="3295293" cy="15000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1579" y="1613035"/>
              <a:ext cx="1969619" cy="370808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50827" y="87063"/>
            <a:ext cx="6078333" cy="10190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2C2F37-6B20-2CC7-3231-F52E606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9676" y="2051238"/>
            <a:ext cx="11666363" cy="6183237"/>
            <a:chOff x="3309676" y="2051238"/>
            <a:chExt cx="11666363" cy="6183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23505" y="-1040380"/>
              <a:ext cx="23332725" cy="1236647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203723" y="4040276"/>
              <a:ext cx="621376" cy="785694"/>
              <a:chOff x="5203723" y="4040276"/>
              <a:chExt cx="621376" cy="7856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03723" y="4040276"/>
                <a:ext cx="621376" cy="78569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269335" y="2906578"/>
              <a:ext cx="572975" cy="910819"/>
              <a:chOff x="14269335" y="2906578"/>
              <a:chExt cx="572975" cy="91081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69335" y="2906578"/>
                <a:ext cx="572975" cy="9108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76095" y="6402570"/>
              <a:ext cx="1894143" cy="404754"/>
              <a:chOff x="6276095" y="6402570"/>
              <a:chExt cx="1894143" cy="40475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76095" y="6402570"/>
                <a:ext cx="1894143" cy="4047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66428" y="6350845"/>
              <a:ext cx="1603846" cy="508203"/>
              <a:chOff x="8566428" y="6350845"/>
              <a:chExt cx="1603846" cy="5082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66428" y="6350845"/>
                <a:ext cx="1603846" cy="50820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916189" y="6123994"/>
              <a:ext cx="1767336" cy="921271"/>
              <a:chOff x="11916189" y="6123994"/>
              <a:chExt cx="1767336" cy="92127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16189" y="6123994"/>
                <a:ext cx="1767336" cy="9212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78565" y="7237116"/>
              <a:ext cx="977387" cy="929999"/>
              <a:chOff x="7478565" y="7237116"/>
              <a:chExt cx="977387" cy="92999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8565" y="7237116"/>
                <a:ext cx="977387" cy="9299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624310" y="7294258"/>
              <a:ext cx="1905847" cy="725860"/>
              <a:chOff x="9624310" y="7294258"/>
              <a:chExt cx="1905847" cy="72586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624310" y="7294258"/>
                <a:ext cx="1905847" cy="7258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514411" y="5550065"/>
              <a:ext cx="414092" cy="432345"/>
              <a:chOff x="5514411" y="5550065"/>
              <a:chExt cx="414092" cy="43234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14411" y="5550065"/>
                <a:ext cx="414092" cy="43234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14411" y="5111257"/>
              <a:ext cx="380476" cy="396112"/>
              <a:chOff x="5514411" y="5111257"/>
              <a:chExt cx="380476" cy="39611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14411" y="5111257"/>
                <a:ext cx="380476" cy="39611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612942" y="7268084"/>
              <a:ext cx="685714" cy="875553"/>
              <a:chOff x="12612942" y="7268084"/>
              <a:chExt cx="685714" cy="87555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657319" y="7268084"/>
                <a:ext cx="589838" cy="589838"/>
                <a:chOff x="12657319" y="7268084"/>
                <a:chExt cx="589838" cy="58983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657319" y="7268084"/>
                  <a:ext cx="589838" cy="58983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2612942" y="7857923"/>
                <a:ext cx="678592" cy="278223"/>
                <a:chOff x="12612942" y="7857923"/>
                <a:chExt cx="678592" cy="27822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612942" y="7857923"/>
                  <a:ext cx="678592" cy="27822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88070" y="109499"/>
            <a:ext cx="5555210" cy="10190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85866" y="1179821"/>
            <a:ext cx="1780952" cy="101904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20100" y="420339"/>
            <a:ext cx="2567491" cy="4722951"/>
            <a:chOff x="420100" y="420339"/>
            <a:chExt cx="2567491" cy="472295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-1090504" y="3420238"/>
              <a:ext cx="3295293" cy="150000"/>
              <a:chOff x="-1090504" y="3420238"/>
              <a:chExt cx="3295293" cy="15000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-1090504" y="3420238"/>
                <a:ext cx="3295293" cy="150000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1579" y="1613035"/>
              <a:ext cx="1969619" cy="3708086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361A7-717F-067A-A243-6A13C5AD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06160" y="1914513"/>
            <a:ext cx="10073394" cy="6456689"/>
            <a:chOff x="4106160" y="1914513"/>
            <a:chExt cx="10073394" cy="6456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6160" y="1914513"/>
              <a:ext cx="10073394" cy="6456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0598" y="2178106"/>
            <a:ext cx="3352678" cy="2335834"/>
            <a:chOff x="10040598" y="2178106"/>
            <a:chExt cx="3352678" cy="23358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0598" y="2178106"/>
              <a:ext cx="3352678" cy="23358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4213" y="4455301"/>
            <a:ext cx="2191200" cy="63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07407" y="5126753"/>
            <a:ext cx="9502646" cy="11044"/>
            <a:chOff x="4407407" y="5126753"/>
            <a:chExt cx="9502646" cy="110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7407" y="5126753"/>
              <a:ext cx="9502646" cy="11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4002" y="5105589"/>
            <a:ext cx="5968291" cy="11044"/>
            <a:chOff x="6164002" y="5105589"/>
            <a:chExt cx="5968291" cy="110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64002" y="5105589"/>
              <a:ext cx="5968291" cy="11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8521" y="5475891"/>
            <a:ext cx="3555988" cy="2381386"/>
            <a:chOff x="5078521" y="5475891"/>
            <a:chExt cx="3555988" cy="23813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8521" y="5475891"/>
              <a:ext cx="3555988" cy="2381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84213" y="5433322"/>
            <a:ext cx="2680068" cy="2381386"/>
            <a:chOff x="10484213" y="5433322"/>
            <a:chExt cx="2680068" cy="23813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4213" y="5433322"/>
              <a:ext cx="2680068" cy="23813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9288" y="4618761"/>
            <a:ext cx="4053229" cy="65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32632" y="7863340"/>
            <a:ext cx="4301524" cy="5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51283" y="7871279"/>
            <a:ext cx="4705181" cy="631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04920" y="2176493"/>
            <a:ext cx="3157403" cy="2446613"/>
            <a:chOff x="5204920" y="2176493"/>
            <a:chExt cx="3157403" cy="24466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4920" y="2176493"/>
              <a:ext cx="3157403" cy="24466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46810" y="1151569"/>
            <a:ext cx="2877895" cy="10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20100" y="420339"/>
            <a:ext cx="2567491" cy="4722951"/>
            <a:chOff x="420100" y="420339"/>
            <a:chExt cx="2567491" cy="47229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1090504" y="3420238"/>
              <a:ext cx="3295293" cy="150000"/>
              <a:chOff x="-1090504" y="3420238"/>
              <a:chExt cx="3295293" cy="15000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-1090504" y="3420238"/>
                <a:ext cx="3295293" cy="150000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579" y="1613035"/>
              <a:ext cx="1969619" cy="370808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88070" y="109499"/>
            <a:ext cx="5555210" cy="10190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7FF7EE-C230-98FB-66E6-B1E73D3A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3532" y="3136640"/>
            <a:ext cx="6438649" cy="3255134"/>
            <a:chOff x="5923532" y="3136640"/>
            <a:chExt cx="6438649" cy="3255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532" y="3136640"/>
              <a:ext cx="6438649" cy="3255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7620" y="7465270"/>
            <a:ext cx="3031427" cy="759283"/>
            <a:chOff x="7617620" y="7465270"/>
            <a:chExt cx="3031427" cy="7592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7620" y="7465270"/>
              <a:ext cx="3031427" cy="7592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7144" y="1277775"/>
            <a:ext cx="3031427" cy="759283"/>
            <a:chOff x="7627144" y="1277775"/>
            <a:chExt cx="3031427" cy="7592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7144" y="1277775"/>
              <a:ext cx="3031427" cy="7592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08839" y="1336570"/>
            <a:ext cx="2990333" cy="81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31545" y="2294799"/>
            <a:ext cx="622624" cy="107143"/>
            <a:chOff x="8831545" y="2294799"/>
            <a:chExt cx="622624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831545" y="2294799"/>
              <a:ext cx="622624" cy="10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2182" y="7513483"/>
            <a:ext cx="2526781" cy="81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78284" y="2738757"/>
            <a:ext cx="10994755" cy="35714"/>
            <a:chOff x="3878284" y="2738757"/>
            <a:chExt cx="10994755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8284" y="2738757"/>
              <a:ext cx="1099475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4230" y="6876323"/>
            <a:ext cx="11132280" cy="35714"/>
            <a:chOff x="3804230" y="6876323"/>
            <a:chExt cx="1113228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4230" y="6876323"/>
              <a:ext cx="1113228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0670" y="3535258"/>
            <a:ext cx="3031427" cy="759283"/>
            <a:chOff x="2300670" y="3535258"/>
            <a:chExt cx="3031427" cy="7592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0670" y="3535258"/>
              <a:ext cx="3031427" cy="7592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5824" y="4609524"/>
            <a:ext cx="1557043" cy="896968"/>
            <a:chOff x="3145824" y="4609524"/>
            <a:chExt cx="1557043" cy="8969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5824" y="4609524"/>
              <a:ext cx="1557043" cy="8969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98389" y="8224553"/>
            <a:ext cx="1286824" cy="1286824"/>
            <a:chOff x="8498389" y="8224553"/>
            <a:chExt cx="1286824" cy="12868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8389" y="8224553"/>
              <a:ext cx="1286824" cy="128682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73172" y="9409882"/>
            <a:ext cx="3337248" cy="6759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76564" y="2917087"/>
            <a:ext cx="495359" cy="107143"/>
            <a:chOff x="3576564" y="2917087"/>
            <a:chExt cx="495359" cy="10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576564" y="2917087"/>
              <a:ext cx="495359" cy="1071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21028" y="3583471"/>
            <a:ext cx="3213533" cy="8133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20812" y="3461931"/>
            <a:ext cx="3031427" cy="759283"/>
            <a:chOff x="13420812" y="3461931"/>
            <a:chExt cx="3031427" cy="7592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0812" y="3461931"/>
              <a:ext cx="3031427" cy="7592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85687" y="4385842"/>
            <a:ext cx="1061298" cy="1214742"/>
            <a:chOff x="14385687" y="4385842"/>
            <a:chExt cx="1061298" cy="12147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85687" y="4385842"/>
              <a:ext cx="1061298" cy="12147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79400" y="2917087"/>
            <a:ext cx="495359" cy="107143"/>
            <a:chOff x="14679400" y="2917087"/>
            <a:chExt cx="495359" cy="10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4679400" y="2917087"/>
              <a:ext cx="495359" cy="1071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94106" y="3510144"/>
            <a:ext cx="2925752" cy="81333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76040" y="2040526"/>
            <a:ext cx="2595410" cy="7140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03138" y="4816664"/>
            <a:ext cx="695250" cy="326193"/>
            <a:chOff x="12903138" y="4816664"/>
            <a:chExt cx="695250" cy="32619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03138" y="4816664"/>
              <a:ext cx="695250" cy="326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49712" y="4894911"/>
            <a:ext cx="695250" cy="326193"/>
            <a:chOff x="5049712" y="4894911"/>
            <a:chExt cx="695250" cy="32619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49712" y="4894911"/>
              <a:ext cx="695250" cy="326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01829" y="6594953"/>
            <a:ext cx="444795" cy="107143"/>
            <a:chOff x="3601829" y="6594953"/>
            <a:chExt cx="444795" cy="10714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3601829" y="6594953"/>
              <a:ext cx="444795" cy="1071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704698" y="6585053"/>
            <a:ext cx="444795" cy="107143"/>
            <a:chOff x="14704698" y="6585053"/>
            <a:chExt cx="444795" cy="1071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4704698" y="6585053"/>
              <a:ext cx="444795" cy="10714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85868" y="4429346"/>
            <a:ext cx="3970133" cy="71401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24028" y="5749594"/>
            <a:ext cx="1973714" cy="71401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64601" y="5080142"/>
            <a:ext cx="1642086" cy="69497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850689" y="7125829"/>
            <a:ext cx="495359" cy="107143"/>
            <a:chOff x="8850689" y="7125829"/>
            <a:chExt cx="495359" cy="10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50689" y="7125829"/>
              <a:ext cx="495359" cy="10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14900" y="403138"/>
            <a:ext cx="17445295" cy="524893"/>
            <a:chOff x="514900" y="403138"/>
            <a:chExt cx="17445295" cy="52489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4900" y="403138"/>
              <a:ext cx="17445295" cy="52489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20213" y="99340"/>
            <a:ext cx="7052905" cy="101904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84714" y="971702"/>
            <a:ext cx="2429905" cy="101904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549456" y="3540803"/>
            <a:ext cx="5293946" cy="2519104"/>
            <a:chOff x="6549456" y="3540803"/>
            <a:chExt cx="5293946" cy="251910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210598" y="4383648"/>
              <a:ext cx="1114857" cy="1114857"/>
              <a:chOff x="7210598" y="4383648"/>
              <a:chExt cx="1114857" cy="1114857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210598" y="4383648"/>
                <a:ext cx="1114857" cy="111485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549456" y="3542521"/>
              <a:ext cx="2431743" cy="609080"/>
              <a:chOff x="6549456" y="3542521"/>
              <a:chExt cx="2431743" cy="60908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549456" y="3542521"/>
                <a:ext cx="2431743" cy="609080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02254" y="5602745"/>
              <a:ext cx="2248581" cy="676267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65515" y="3510144"/>
              <a:ext cx="2021419" cy="813333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9410860" y="3540803"/>
              <a:ext cx="2432541" cy="601538"/>
              <a:chOff x="9410860" y="3540803"/>
              <a:chExt cx="2432541" cy="601538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410860" y="3540803"/>
                <a:ext cx="2432541" cy="601538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97889" y="5546545"/>
              <a:ext cx="2654886" cy="739162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10146815" y="4433472"/>
              <a:ext cx="1027392" cy="1027392"/>
              <a:chOff x="10146815" y="4433472"/>
              <a:chExt cx="1027392" cy="1027392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146815" y="4433472"/>
                <a:ext cx="1027392" cy="102739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859588" y="4807213"/>
              <a:ext cx="751545" cy="456420"/>
              <a:chOff x="8859588" y="4807213"/>
              <a:chExt cx="751545" cy="456420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859588" y="4807213"/>
                <a:ext cx="751545" cy="456420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6199" y="4360873"/>
              <a:ext cx="1768124" cy="714019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36968" y="3510144"/>
              <a:ext cx="2107133" cy="813333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547959" y="8560118"/>
            <a:ext cx="2565057" cy="71401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20100" y="420339"/>
            <a:ext cx="2567491" cy="4722951"/>
            <a:chOff x="420100" y="420339"/>
            <a:chExt cx="2567491" cy="472295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-1090504" y="3420238"/>
              <a:ext cx="3295293" cy="150000"/>
              <a:chOff x="-1090504" y="3420238"/>
              <a:chExt cx="3295293" cy="15000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5400000">
                <a:off x="-1090504" y="3420238"/>
                <a:ext cx="3295293" cy="150000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71579" y="1613035"/>
              <a:ext cx="1969619" cy="3708086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9A3E2D-E5CF-366C-1901-4B733B78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9506" y="1519166"/>
            <a:ext cx="14389625" cy="7083780"/>
            <a:chOff x="2889506" y="1519166"/>
            <a:chExt cx="14389625" cy="708378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99030" y="3921267"/>
              <a:ext cx="3877551" cy="1976671"/>
              <a:chOff x="2899030" y="3921267"/>
              <a:chExt cx="3877551" cy="19766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99030" y="3921267"/>
                <a:ext cx="3877551" cy="19766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367633" y="2982900"/>
              <a:ext cx="1711246" cy="4667500"/>
              <a:chOff x="4367633" y="2982900"/>
              <a:chExt cx="1711246" cy="46675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367633" y="2982900"/>
                <a:ext cx="1711246" cy="46675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899030" y="6323369"/>
              <a:ext cx="3877551" cy="1976671"/>
              <a:chOff x="2899030" y="6323369"/>
              <a:chExt cx="3877551" cy="197667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99030" y="6323369"/>
                <a:ext cx="3877551" cy="197667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367633" y="5385001"/>
              <a:ext cx="1711246" cy="4667500"/>
              <a:chOff x="4367633" y="5385001"/>
              <a:chExt cx="1711246" cy="46675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367633" y="5385001"/>
                <a:ext cx="1711246" cy="46675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99030" y="1519166"/>
              <a:ext cx="3877551" cy="1976671"/>
              <a:chOff x="2899030" y="1519166"/>
              <a:chExt cx="3877551" cy="19766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99030" y="1519166"/>
                <a:ext cx="3877551" cy="19766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67633" y="580798"/>
              <a:ext cx="1711246" cy="4667500"/>
              <a:chOff x="4367633" y="580798"/>
              <a:chExt cx="1711246" cy="46675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367633" y="580798"/>
                <a:ext cx="1711246" cy="46675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621155" y="1547737"/>
              <a:ext cx="3877551" cy="1976671"/>
              <a:chOff x="12621155" y="1547737"/>
              <a:chExt cx="3877551" cy="19766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21155" y="1547737"/>
                <a:ext cx="3877551" cy="19766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865665" y="1683990"/>
              <a:ext cx="267074" cy="267368"/>
              <a:chOff x="12865665" y="1683990"/>
              <a:chExt cx="267074" cy="26736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865665" y="1683990"/>
                <a:ext cx="267074" cy="26736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089758" y="609369"/>
              <a:ext cx="1711246" cy="4667500"/>
              <a:chOff x="14089758" y="609369"/>
              <a:chExt cx="1711246" cy="466750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4089758" y="609369"/>
                <a:ext cx="1711246" cy="466750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621155" y="3949839"/>
              <a:ext cx="3877551" cy="1976671"/>
              <a:chOff x="12621155" y="3949839"/>
              <a:chExt cx="3877551" cy="197667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21155" y="3949839"/>
                <a:ext cx="3877551" cy="19766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865665" y="4086092"/>
              <a:ext cx="267074" cy="267368"/>
              <a:chOff x="12865665" y="4086092"/>
              <a:chExt cx="267074" cy="26736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865665" y="4086092"/>
                <a:ext cx="267074" cy="26736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089758" y="3011471"/>
              <a:ext cx="1711246" cy="4667500"/>
              <a:chOff x="14089758" y="3011471"/>
              <a:chExt cx="1711246" cy="466750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4089758" y="3011471"/>
                <a:ext cx="1711246" cy="466750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621155" y="6351940"/>
              <a:ext cx="3877551" cy="1976671"/>
              <a:chOff x="12621155" y="6351940"/>
              <a:chExt cx="3877551" cy="197667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21155" y="6351940"/>
                <a:ext cx="3877551" cy="19766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865665" y="6488193"/>
              <a:ext cx="267074" cy="267368"/>
              <a:chOff x="12865665" y="6488193"/>
              <a:chExt cx="267074" cy="26736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865665" y="6488193"/>
                <a:ext cx="267074" cy="2673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089758" y="5413572"/>
              <a:ext cx="1711246" cy="4667500"/>
              <a:chOff x="14089758" y="5413572"/>
              <a:chExt cx="1711246" cy="466750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4089758" y="5413572"/>
                <a:ext cx="1711246" cy="46675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998417" y="1636589"/>
              <a:ext cx="267368" cy="267368"/>
              <a:chOff x="2998417" y="1636589"/>
              <a:chExt cx="267368" cy="26736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98417" y="1636589"/>
                <a:ext cx="267368" cy="26736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998417" y="4076568"/>
              <a:ext cx="267368" cy="267368"/>
              <a:chOff x="2998417" y="4076568"/>
              <a:chExt cx="267368" cy="26736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98417" y="4076568"/>
                <a:ext cx="267368" cy="26736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998417" y="6459622"/>
              <a:ext cx="267368" cy="267368"/>
              <a:chOff x="2998417" y="6459622"/>
              <a:chExt cx="267368" cy="26736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98417" y="6459622"/>
                <a:ext cx="267368" cy="26736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822070" y="4013394"/>
              <a:ext cx="2478131" cy="2478131"/>
              <a:chOff x="8822070" y="4013394"/>
              <a:chExt cx="2478131" cy="247813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822070" y="4013394"/>
                <a:ext cx="2478131" cy="247813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557006" y="3741600"/>
              <a:ext cx="1626887" cy="537055"/>
              <a:chOff x="7557006" y="3741600"/>
              <a:chExt cx="1626887" cy="53705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57006" y="3741600"/>
                <a:ext cx="1626887" cy="53705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646989" y="6318613"/>
              <a:ext cx="1536904" cy="562268"/>
              <a:chOff x="7646989" y="6318613"/>
              <a:chExt cx="1536904" cy="56226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46989" y="6318613"/>
                <a:ext cx="1536904" cy="5622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941602" y="3751124"/>
              <a:ext cx="1626887" cy="537055"/>
              <a:chOff x="10941602" y="3751124"/>
              <a:chExt cx="1626887" cy="53705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41602" y="3751124"/>
                <a:ext cx="1626887" cy="53705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941602" y="6351940"/>
              <a:ext cx="1626887" cy="537055"/>
              <a:chOff x="10941602" y="6351940"/>
              <a:chExt cx="1626887" cy="53705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41602" y="6351940"/>
                <a:ext cx="1626887" cy="537055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27650" y="1563693"/>
              <a:ext cx="1523695" cy="1012781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89465" y="2498667"/>
              <a:ext cx="3063133" cy="1393733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27650" y="6367896"/>
              <a:ext cx="2242895" cy="1012781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27650" y="3965795"/>
              <a:ext cx="963733" cy="1012781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4683" y="1535479"/>
              <a:ext cx="2282295" cy="641714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23722" y="4585793"/>
              <a:ext cx="1211457" cy="1428571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34683" y="3964344"/>
              <a:ext cx="1931848" cy="641714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41966" y="4876183"/>
              <a:ext cx="4347505" cy="1393733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00145" y="7083822"/>
              <a:ext cx="4345429" cy="1774686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25915" y="4623888"/>
              <a:ext cx="1108333" cy="1980952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44207" y="6372650"/>
              <a:ext cx="2604667" cy="960600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04575" y="2431303"/>
              <a:ext cx="3625190" cy="1393733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89465" y="4519816"/>
              <a:ext cx="2966257" cy="2155638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89465" y="7092076"/>
              <a:ext cx="3844686" cy="177468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40214" y="109499"/>
            <a:ext cx="5034133" cy="101904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20100" y="420339"/>
            <a:ext cx="2567491" cy="4722951"/>
            <a:chOff x="420100" y="420339"/>
            <a:chExt cx="2567491" cy="472295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267252" y="67958"/>
              <a:ext cx="3350248" cy="1685714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-1090504" y="3420238"/>
              <a:ext cx="3295293" cy="150000"/>
              <a:chOff x="-1090504" y="3420238"/>
              <a:chExt cx="3295293" cy="150000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5400000">
                <a:off x="-1090504" y="3420238"/>
                <a:ext cx="3295293" cy="150000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1579" y="1613035"/>
              <a:ext cx="1969619" cy="3708086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920091" y="5009067"/>
            <a:ext cx="2101581" cy="120257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9D559C-3430-2B2B-EFB6-1B96B6E6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r>
              <a:rPr lang="en-US"/>
              <a:t> / 28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97</Words>
  <Application>Microsoft Office PowerPoint</Application>
  <PresentationFormat>사용자 지정</PresentationFormat>
  <Paragraphs>29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허찬욱</cp:lastModifiedBy>
  <cp:revision>7</cp:revision>
  <dcterms:created xsi:type="dcterms:W3CDTF">2024-05-21T20:37:55Z</dcterms:created>
  <dcterms:modified xsi:type="dcterms:W3CDTF">2024-05-21T11:56:18Z</dcterms:modified>
</cp:coreProperties>
</file>